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68"/>
  </p:notesMasterIdLst>
  <p:handoutMasterIdLst>
    <p:handoutMasterId r:id="rId69"/>
  </p:handoutMasterIdLst>
  <p:sldIdLst>
    <p:sldId id="264" r:id="rId3"/>
    <p:sldId id="280" r:id="rId4"/>
    <p:sldId id="337" r:id="rId5"/>
    <p:sldId id="339" r:id="rId6"/>
    <p:sldId id="338" r:id="rId7"/>
    <p:sldId id="341" r:id="rId8"/>
    <p:sldId id="340" r:id="rId9"/>
    <p:sldId id="342" r:id="rId10"/>
    <p:sldId id="502" r:id="rId11"/>
    <p:sldId id="535" r:id="rId12"/>
    <p:sldId id="343" r:id="rId13"/>
    <p:sldId id="540" r:id="rId14"/>
    <p:sldId id="346" r:id="rId15"/>
    <p:sldId id="347" r:id="rId16"/>
    <p:sldId id="345" r:id="rId17"/>
    <p:sldId id="349" r:id="rId18"/>
    <p:sldId id="348" r:id="rId19"/>
    <p:sldId id="350" r:id="rId20"/>
    <p:sldId id="506" r:id="rId21"/>
    <p:sldId id="536" r:id="rId22"/>
    <p:sldId id="507" r:id="rId23"/>
    <p:sldId id="508" r:id="rId24"/>
    <p:sldId id="354" r:id="rId25"/>
    <p:sldId id="357" r:id="rId26"/>
    <p:sldId id="537" r:id="rId27"/>
    <p:sldId id="356" r:id="rId28"/>
    <p:sldId id="361" r:id="rId29"/>
    <p:sldId id="363" r:id="rId30"/>
    <p:sldId id="365" r:id="rId31"/>
    <p:sldId id="366" r:id="rId32"/>
    <p:sldId id="367" r:id="rId33"/>
    <p:sldId id="368" r:id="rId34"/>
    <p:sldId id="371" r:id="rId35"/>
    <p:sldId id="369" r:id="rId36"/>
    <p:sldId id="372" r:id="rId37"/>
    <p:sldId id="373" r:id="rId38"/>
    <p:sldId id="374" r:id="rId39"/>
    <p:sldId id="501" r:id="rId40"/>
    <p:sldId id="509" r:id="rId41"/>
    <p:sldId id="538" r:id="rId42"/>
    <p:sldId id="375" r:id="rId43"/>
    <p:sldId id="376" r:id="rId44"/>
    <p:sldId id="539" r:id="rId45"/>
    <p:sldId id="510" r:id="rId46"/>
    <p:sldId id="511" r:id="rId47"/>
    <p:sldId id="512" r:id="rId48"/>
    <p:sldId id="513" r:id="rId49"/>
    <p:sldId id="514" r:id="rId50"/>
    <p:sldId id="515" r:id="rId51"/>
    <p:sldId id="516" r:id="rId52"/>
    <p:sldId id="534" r:id="rId53"/>
    <p:sldId id="517" r:id="rId54"/>
    <p:sldId id="518" r:id="rId55"/>
    <p:sldId id="519" r:id="rId56"/>
    <p:sldId id="520" r:id="rId57"/>
    <p:sldId id="521" r:id="rId58"/>
    <p:sldId id="522" r:id="rId59"/>
    <p:sldId id="524" r:id="rId60"/>
    <p:sldId id="526" r:id="rId61"/>
    <p:sldId id="527" r:id="rId62"/>
    <p:sldId id="528" r:id="rId63"/>
    <p:sldId id="530" r:id="rId64"/>
    <p:sldId id="531" r:id="rId65"/>
    <p:sldId id="532" r:id="rId66"/>
    <p:sldId id="533" r:id="rId67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69" d="100"/>
          <a:sy n="69" d="100"/>
        </p:scale>
        <p:origin x="696" y="6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5B456D-1F46-4FA4-AE23-A25D2415881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KW"/>
        </a:p>
      </dgm:t>
    </dgm:pt>
    <dgm:pt modelId="{E4F1EF71-2F57-485C-9D72-13559E87B591}">
      <dgm:prSet phldrT="[Text]" custT="1"/>
      <dgm:spPr/>
      <dgm:t>
        <a:bodyPr/>
        <a:lstStyle/>
        <a:p>
          <a:pPr rtl="1"/>
          <a:r>
            <a:rPr lang="tr-TR" sz="2800" b="1" dirty="0"/>
            <a:t>Konsatnrasyon</a:t>
          </a:r>
          <a:endParaRPr lang="ar-KW" sz="2800" b="1" dirty="0"/>
        </a:p>
      </dgm:t>
    </dgm:pt>
    <dgm:pt modelId="{A25AB6D4-D217-4CFC-838B-DAA977C8E4E6}" type="parTrans" cxnId="{119D4E9C-9A01-4F27-9359-26520E6B97DE}">
      <dgm:prSet/>
      <dgm:spPr/>
      <dgm:t>
        <a:bodyPr/>
        <a:lstStyle/>
        <a:p>
          <a:pPr rtl="1"/>
          <a:endParaRPr lang="ar-KW" sz="2800"/>
        </a:p>
      </dgm:t>
    </dgm:pt>
    <dgm:pt modelId="{82CA898D-4905-4F05-A3C7-613E4E878804}" type="sibTrans" cxnId="{119D4E9C-9A01-4F27-9359-26520E6B97DE}">
      <dgm:prSet/>
      <dgm:spPr/>
      <dgm:t>
        <a:bodyPr/>
        <a:lstStyle/>
        <a:p>
          <a:pPr rtl="1"/>
          <a:endParaRPr lang="ar-KW" sz="2800"/>
        </a:p>
      </dgm:t>
    </dgm:pt>
    <dgm:pt modelId="{8308778D-3343-4D9F-A100-028CF243D740}">
      <dgm:prSet phldrT="[Text]" custT="1"/>
      <dgm:spPr/>
      <dgm:t>
        <a:bodyPr/>
        <a:lstStyle/>
        <a:p>
          <a:pPr rtl="1"/>
          <a:r>
            <a:rPr lang="tr-TR" sz="2800" b="1" dirty="0"/>
            <a:t>Hacme dayalı</a:t>
          </a:r>
          <a:endParaRPr lang="ar-KW" sz="2800" b="1" dirty="0"/>
        </a:p>
      </dgm:t>
    </dgm:pt>
    <dgm:pt modelId="{2C1DD610-7989-49CE-A391-ECCC1CB74FBF}" type="parTrans" cxnId="{11B5335E-5E05-42FD-8D63-AA736A829669}">
      <dgm:prSet/>
      <dgm:spPr/>
      <dgm:t>
        <a:bodyPr/>
        <a:lstStyle/>
        <a:p>
          <a:pPr rtl="1"/>
          <a:endParaRPr lang="ar-KW" sz="2800"/>
        </a:p>
      </dgm:t>
    </dgm:pt>
    <dgm:pt modelId="{73BCBBB5-6B91-49D1-A6F9-253E960E0465}" type="sibTrans" cxnId="{11B5335E-5E05-42FD-8D63-AA736A829669}">
      <dgm:prSet/>
      <dgm:spPr/>
      <dgm:t>
        <a:bodyPr/>
        <a:lstStyle/>
        <a:p>
          <a:pPr rtl="1"/>
          <a:endParaRPr lang="ar-KW" sz="2800"/>
        </a:p>
      </dgm:t>
    </dgm:pt>
    <dgm:pt modelId="{E885559C-2B3E-4C3C-8B37-0640817D94CC}">
      <dgm:prSet phldrT="[Text]" custT="1"/>
      <dgm:spPr/>
      <dgm:t>
        <a:bodyPr/>
        <a:lstStyle/>
        <a:p>
          <a:pPr rtl="1"/>
          <a:r>
            <a:rPr lang="tr-TR" sz="2800" b="1" dirty="0"/>
            <a:t>Kütleye Dayalı</a:t>
          </a:r>
          <a:endParaRPr lang="ar-KW" sz="2800" b="1" dirty="0"/>
        </a:p>
      </dgm:t>
    </dgm:pt>
    <dgm:pt modelId="{27043EDD-8B58-4F5D-92BF-694B83DF644E}" type="parTrans" cxnId="{78AB0EB6-C212-4C13-84E1-4ECD9C70E0D1}">
      <dgm:prSet/>
      <dgm:spPr/>
      <dgm:t>
        <a:bodyPr/>
        <a:lstStyle/>
        <a:p>
          <a:pPr rtl="1"/>
          <a:endParaRPr lang="ar-KW" sz="2800"/>
        </a:p>
      </dgm:t>
    </dgm:pt>
    <dgm:pt modelId="{D0039BEC-E64A-455A-8431-D1A77C009D76}" type="sibTrans" cxnId="{78AB0EB6-C212-4C13-84E1-4ECD9C70E0D1}">
      <dgm:prSet/>
      <dgm:spPr/>
      <dgm:t>
        <a:bodyPr/>
        <a:lstStyle/>
        <a:p>
          <a:pPr rtl="1"/>
          <a:endParaRPr lang="ar-KW" sz="2800"/>
        </a:p>
      </dgm:t>
    </dgm:pt>
    <dgm:pt modelId="{2356C288-C9E5-4694-9CEA-FE84D8CB292F}">
      <dgm:prSet custT="1"/>
      <dgm:spPr/>
      <dgm:t>
        <a:bodyPr/>
        <a:lstStyle/>
        <a:p>
          <a:pPr rtl="1"/>
          <a:r>
            <a:rPr lang="tr-TR" sz="2800" b="1" dirty="0"/>
            <a:t>Birimsiz</a:t>
          </a:r>
          <a:endParaRPr lang="ar-KW" sz="2800" b="1" dirty="0"/>
        </a:p>
      </dgm:t>
    </dgm:pt>
    <dgm:pt modelId="{4BED2DAD-F104-416E-98D2-7696E9336D53}" type="parTrans" cxnId="{7A820B96-A5BC-4883-B869-2B1AEC2A7CE9}">
      <dgm:prSet/>
      <dgm:spPr/>
      <dgm:t>
        <a:bodyPr/>
        <a:lstStyle/>
        <a:p>
          <a:pPr rtl="1"/>
          <a:endParaRPr lang="ar-KW" sz="2800"/>
        </a:p>
      </dgm:t>
    </dgm:pt>
    <dgm:pt modelId="{632ED20E-06A9-441F-BDAB-932D9BB43F64}" type="sibTrans" cxnId="{7A820B96-A5BC-4883-B869-2B1AEC2A7CE9}">
      <dgm:prSet/>
      <dgm:spPr/>
      <dgm:t>
        <a:bodyPr/>
        <a:lstStyle/>
        <a:p>
          <a:pPr rtl="1"/>
          <a:endParaRPr lang="ar-KW" sz="2800"/>
        </a:p>
      </dgm:t>
    </dgm:pt>
    <dgm:pt modelId="{229440E8-9850-4D89-A53A-5138B92DAA5F}">
      <dgm:prSet custT="1"/>
      <dgm:spPr/>
      <dgm:t>
        <a:bodyPr/>
        <a:lstStyle/>
        <a:p>
          <a:pPr rtl="1"/>
          <a:r>
            <a:rPr lang="tr-TR" sz="2800" b="1" dirty="0"/>
            <a:t>Molarite (M)</a:t>
          </a:r>
          <a:endParaRPr lang="ar-KW" sz="2800" dirty="0"/>
        </a:p>
      </dgm:t>
    </dgm:pt>
    <dgm:pt modelId="{4B85F7F6-C949-4A9B-89E1-229469C87016}" type="parTrans" cxnId="{17D55FB4-2572-4001-BD10-46353A708EA2}">
      <dgm:prSet/>
      <dgm:spPr/>
      <dgm:t>
        <a:bodyPr/>
        <a:lstStyle/>
        <a:p>
          <a:pPr rtl="1"/>
          <a:endParaRPr lang="ar-KW" sz="2800"/>
        </a:p>
      </dgm:t>
    </dgm:pt>
    <dgm:pt modelId="{F3D7F519-EE74-4F64-9B6B-98D6CE2E5779}" type="sibTrans" cxnId="{17D55FB4-2572-4001-BD10-46353A708EA2}">
      <dgm:prSet/>
      <dgm:spPr/>
      <dgm:t>
        <a:bodyPr/>
        <a:lstStyle/>
        <a:p>
          <a:pPr rtl="1"/>
          <a:endParaRPr lang="ar-KW" sz="2800"/>
        </a:p>
      </dgm:t>
    </dgm:pt>
    <dgm:pt modelId="{91137560-09A7-4FB4-8160-5AA3273AD38F}">
      <dgm:prSet custT="1"/>
      <dgm:spPr/>
      <dgm:t>
        <a:bodyPr/>
        <a:lstStyle/>
        <a:p>
          <a:pPr rtl="1"/>
          <a:r>
            <a:rPr lang="tr-TR" sz="2800" b="1" dirty="0"/>
            <a:t>Normalite (N)</a:t>
          </a:r>
          <a:endParaRPr lang="ar-KW" sz="2800" dirty="0"/>
        </a:p>
      </dgm:t>
    </dgm:pt>
    <dgm:pt modelId="{D10DA478-094D-4BCF-BB0F-ECBC4DF0A189}" type="parTrans" cxnId="{B36D1914-4E60-4B8A-8DC6-611D6F789DAB}">
      <dgm:prSet/>
      <dgm:spPr/>
      <dgm:t>
        <a:bodyPr/>
        <a:lstStyle/>
        <a:p>
          <a:pPr rtl="1"/>
          <a:endParaRPr lang="ar-KW" sz="2800"/>
        </a:p>
      </dgm:t>
    </dgm:pt>
    <dgm:pt modelId="{BFD83E50-EAAF-4F3B-815F-92D85EEAAAAB}" type="sibTrans" cxnId="{B36D1914-4E60-4B8A-8DC6-611D6F789DAB}">
      <dgm:prSet/>
      <dgm:spPr/>
      <dgm:t>
        <a:bodyPr/>
        <a:lstStyle/>
        <a:p>
          <a:pPr rtl="1"/>
          <a:endParaRPr lang="ar-KW" sz="2800"/>
        </a:p>
      </dgm:t>
    </dgm:pt>
    <dgm:pt modelId="{4F8E89F1-338F-4C12-95D5-3BF818EC3C58}">
      <dgm:prSet custT="1"/>
      <dgm:spPr/>
      <dgm:t>
        <a:bodyPr/>
        <a:lstStyle/>
        <a:p>
          <a:pPr rtl="1"/>
          <a:r>
            <a:rPr lang="tr-TR" sz="2800" b="1" dirty="0"/>
            <a:t>Kütle/Hacim Orani</a:t>
          </a:r>
          <a:endParaRPr lang="ar-KW" sz="2800" b="1" dirty="0"/>
        </a:p>
      </dgm:t>
    </dgm:pt>
    <dgm:pt modelId="{638EF2A0-F3B6-4355-A6EE-3756748DE838}" type="parTrans" cxnId="{9780F572-1ED4-48D5-81C0-262F03F1F43A}">
      <dgm:prSet/>
      <dgm:spPr/>
      <dgm:t>
        <a:bodyPr/>
        <a:lstStyle/>
        <a:p>
          <a:pPr rtl="1"/>
          <a:endParaRPr lang="ar-KW" sz="2800"/>
        </a:p>
      </dgm:t>
    </dgm:pt>
    <dgm:pt modelId="{D988E4A8-B15A-4CE4-84CC-86BCC8FCA590}" type="sibTrans" cxnId="{9780F572-1ED4-48D5-81C0-262F03F1F43A}">
      <dgm:prSet/>
      <dgm:spPr/>
      <dgm:t>
        <a:bodyPr/>
        <a:lstStyle/>
        <a:p>
          <a:pPr rtl="1"/>
          <a:endParaRPr lang="ar-KW" sz="2800"/>
        </a:p>
      </dgm:t>
    </dgm:pt>
    <dgm:pt modelId="{1DE2ADB9-7593-415A-9A12-B2C207207C44}">
      <dgm:prSet custT="1"/>
      <dgm:spPr/>
      <dgm:t>
        <a:bodyPr/>
        <a:lstStyle/>
        <a:p>
          <a:pPr rtl="1"/>
          <a:r>
            <a:rPr lang="tr-TR" sz="2800" b="1" dirty="0">
              <a:solidFill>
                <a:schemeClr val="bg1"/>
              </a:solidFill>
            </a:rPr>
            <a:t>Molalite (m) </a:t>
          </a:r>
          <a:endParaRPr lang="ar-KW" sz="2800" dirty="0">
            <a:solidFill>
              <a:schemeClr val="bg1"/>
            </a:solidFill>
          </a:endParaRPr>
        </a:p>
      </dgm:t>
    </dgm:pt>
    <dgm:pt modelId="{1C758908-110D-455B-9B47-BE5A8514BA03}" type="parTrans" cxnId="{D731C6B0-2D3C-4BBC-9E13-A72AB60B36D7}">
      <dgm:prSet/>
      <dgm:spPr/>
      <dgm:t>
        <a:bodyPr/>
        <a:lstStyle/>
        <a:p>
          <a:pPr rtl="1"/>
          <a:endParaRPr lang="ar-KW" sz="2800"/>
        </a:p>
      </dgm:t>
    </dgm:pt>
    <dgm:pt modelId="{AEB4C9D1-62A1-4B03-836A-AFD9C44567B6}" type="sibTrans" cxnId="{D731C6B0-2D3C-4BBC-9E13-A72AB60B36D7}">
      <dgm:prSet/>
      <dgm:spPr/>
      <dgm:t>
        <a:bodyPr/>
        <a:lstStyle/>
        <a:p>
          <a:pPr rtl="1"/>
          <a:endParaRPr lang="ar-KW" sz="2800"/>
        </a:p>
      </dgm:t>
    </dgm:pt>
    <dgm:pt modelId="{24216E8A-4DB1-4D23-9D6D-FCA21F02DB83}">
      <dgm:prSet custT="1"/>
      <dgm:spPr/>
      <dgm:t>
        <a:bodyPr/>
        <a:lstStyle/>
        <a:p>
          <a:pPr rtl="1"/>
          <a:r>
            <a:rPr lang="tr-TR" sz="2800" b="1" dirty="0"/>
            <a:t>ppm, ppb</a:t>
          </a:r>
          <a:endParaRPr lang="ar-KW" sz="2800" b="1" dirty="0"/>
        </a:p>
      </dgm:t>
    </dgm:pt>
    <dgm:pt modelId="{43F4D3AA-604B-4848-9AA8-21CA2CE6D75D}" type="parTrans" cxnId="{BDA13799-ADAD-4431-AE47-007B78B97DF0}">
      <dgm:prSet/>
      <dgm:spPr/>
      <dgm:t>
        <a:bodyPr/>
        <a:lstStyle/>
        <a:p>
          <a:pPr rtl="1"/>
          <a:endParaRPr lang="ar-KW" sz="2800"/>
        </a:p>
      </dgm:t>
    </dgm:pt>
    <dgm:pt modelId="{49590160-7AEE-4785-A867-92DB00E77DFC}" type="sibTrans" cxnId="{BDA13799-ADAD-4431-AE47-007B78B97DF0}">
      <dgm:prSet/>
      <dgm:spPr/>
      <dgm:t>
        <a:bodyPr/>
        <a:lstStyle/>
        <a:p>
          <a:pPr rtl="1"/>
          <a:endParaRPr lang="ar-KW" sz="2800"/>
        </a:p>
      </dgm:t>
    </dgm:pt>
    <dgm:pt modelId="{51B1AE12-6D6C-4103-B508-17CF75A1CDCA}">
      <dgm:prSet custT="1"/>
      <dgm:spPr/>
      <dgm:t>
        <a:bodyPr/>
        <a:lstStyle/>
        <a:p>
          <a:pPr rtl="1"/>
          <a:r>
            <a:rPr lang="tr-TR" sz="2800" b="1" dirty="0">
              <a:solidFill>
                <a:schemeClr val="bg1"/>
              </a:solidFill>
            </a:rPr>
            <a:t>Kütle / Kütle oranı </a:t>
          </a:r>
          <a:endParaRPr lang="ar-KW" sz="2800" dirty="0">
            <a:solidFill>
              <a:schemeClr val="bg1"/>
            </a:solidFill>
          </a:endParaRPr>
        </a:p>
      </dgm:t>
    </dgm:pt>
    <dgm:pt modelId="{551E6D83-BCBA-42CC-84B4-D9800D12D46F}" type="parTrans" cxnId="{DA57DD6D-17F2-4ADA-808E-88BA6A1173BA}">
      <dgm:prSet/>
      <dgm:spPr/>
      <dgm:t>
        <a:bodyPr/>
        <a:lstStyle/>
        <a:p>
          <a:pPr rtl="1"/>
          <a:endParaRPr lang="ar-KW" sz="2800"/>
        </a:p>
      </dgm:t>
    </dgm:pt>
    <dgm:pt modelId="{03CA9480-7DFD-4A84-AE9A-C665D88BA6FF}" type="sibTrans" cxnId="{DA57DD6D-17F2-4ADA-808E-88BA6A1173BA}">
      <dgm:prSet/>
      <dgm:spPr/>
      <dgm:t>
        <a:bodyPr/>
        <a:lstStyle/>
        <a:p>
          <a:pPr rtl="1"/>
          <a:endParaRPr lang="ar-KW" sz="2800"/>
        </a:p>
      </dgm:t>
    </dgm:pt>
    <dgm:pt modelId="{7CE684AC-2039-4D98-99EF-8CE4E67EA31A}">
      <dgm:prSet custT="1"/>
      <dgm:spPr/>
      <dgm:t>
        <a:bodyPr/>
        <a:lstStyle/>
        <a:p>
          <a:pPr rtl="1"/>
          <a:r>
            <a:rPr lang="tr-TR" sz="2800" b="1" dirty="0"/>
            <a:t>Briks derecesi </a:t>
          </a:r>
          <a:endParaRPr lang="ar-KW" sz="2800" dirty="0"/>
        </a:p>
      </dgm:t>
    </dgm:pt>
    <dgm:pt modelId="{297DF3E2-C8E3-4772-9D69-D8D6A630D692}" type="parTrans" cxnId="{F82FA903-39F6-4F1E-96EA-CA4DE3C32267}">
      <dgm:prSet/>
      <dgm:spPr/>
      <dgm:t>
        <a:bodyPr/>
        <a:lstStyle/>
        <a:p>
          <a:pPr rtl="1"/>
          <a:endParaRPr lang="ar-KW" sz="2800"/>
        </a:p>
      </dgm:t>
    </dgm:pt>
    <dgm:pt modelId="{30BBBF4C-31D9-4A89-A133-26C8C8CA2A6D}" type="sibTrans" cxnId="{F82FA903-39F6-4F1E-96EA-CA4DE3C32267}">
      <dgm:prSet/>
      <dgm:spPr/>
      <dgm:t>
        <a:bodyPr/>
        <a:lstStyle/>
        <a:p>
          <a:pPr rtl="1"/>
          <a:endParaRPr lang="ar-KW" sz="2800"/>
        </a:p>
      </dgm:t>
    </dgm:pt>
    <dgm:pt modelId="{ACAAC2DE-802F-42B2-8EC4-C1118C77D97D}">
      <dgm:prSet custT="1"/>
      <dgm:spPr/>
      <dgm:t>
        <a:bodyPr/>
        <a:lstStyle/>
        <a:p>
          <a:pPr rtl="1"/>
          <a:r>
            <a:rPr lang="tr-TR" sz="2800" b="1" dirty="0">
              <a:solidFill>
                <a:schemeClr val="bg1"/>
              </a:solidFill>
            </a:rPr>
            <a:t>Kütle Fraksiyonu </a:t>
          </a:r>
          <a:endParaRPr lang="ar-KW" sz="2800" dirty="0">
            <a:solidFill>
              <a:schemeClr val="bg1"/>
            </a:solidFill>
          </a:endParaRPr>
        </a:p>
      </dgm:t>
    </dgm:pt>
    <dgm:pt modelId="{25E52B1F-0F9C-41EE-8F18-45548762FA9D}" type="parTrans" cxnId="{1D2F859C-7651-4CAB-9C9C-3D0B9BE3D10D}">
      <dgm:prSet/>
      <dgm:spPr/>
      <dgm:t>
        <a:bodyPr/>
        <a:lstStyle/>
        <a:p>
          <a:pPr rtl="1"/>
          <a:endParaRPr lang="ar-KW" sz="2800"/>
        </a:p>
      </dgm:t>
    </dgm:pt>
    <dgm:pt modelId="{B44243E0-51D1-467D-ADA5-1F554B094279}" type="sibTrans" cxnId="{1D2F859C-7651-4CAB-9C9C-3D0B9BE3D10D}">
      <dgm:prSet/>
      <dgm:spPr/>
      <dgm:t>
        <a:bodyPr/>
        <a:lstStyle/>
        <a:p>
          <a:pPr rtl="1"/>
          <a:endParaRPr lang="ar-KW" sz="2800"/>
        </a:p>
      </dgm:t>
    </dgm:pt>
    <dgm:pt modelId="{F1BAA022-D373-4CB5-8032-C8E87E77A677}">
      <dgm:prSet custT="1"/>
      <dgm:spPr/>
      <dgm:t>
        <a:bodyPr/>
        <a:lstStyle/>
        <a:p>
          <a:pPr rtl="1"/>
          <a:r>
            <a:rPr lang="tr-TR" sz="2800" b="1" dirty="0">
              <a:solidFill>
                <a:schemeClr val="bg1"/>
              </a:solidFill>
            </a:rPr>
            <a:t>Mol Fraksiyonu </a:t>
          </a:r>
          <a:endParaRPr lang="ar-KW" sz="2800" dirty="0">
            <a:solidFill>
              <a:schemeClr val="bg1"/>
            </a:solidFill>
          </a:endParaRPr>
        </a:p>
      </dgm:t>
    </dgm:pt>
    <dgm:pt modelId="{38C704B3-FEF5-4AA3-AC1A-D48A668CDF85}" type="parTrans" cxnId="{8737F23C-11BF-4726-80D1-CC35EFDA03BF}">
      <dgm:prSet/>
      <dgm:spPr/>
      <dgm:t>
        <a:bodyPr/>
        <a:lstStyle/>
        <a:p>
          <a:endParaRPr lang="en-US" sz="2800"/>
        </a:p>
      </dgm:t>
    </dgm:pt>
    <dgm:pt modelId="{672A2F46-00E6-471A-ACE1-5260BE085EF5}" type="sibTrans" cxnId="{8737F23C-11BF-4726-80D1-CC35EFDA03BF}">
      <dgm:prSet/>
      <dgm:spPr/>
      <dgm:t>
        <a:bodyPr/>
        <a:lstStyle/>
        <a:p>
          <a:endParaRPr lang="en-US" sz="2800"/>
        </a:p>
      </dgm:t>
    </dgm:pt>
    <dgm:pt modelId="{8EE18684-8086-4189-B481-8F933A0B894B}" type="pres">
      <dgm:prSet presAssocID="{D95B456D-1F46-4FA4-AE23-A25D2415881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54D1D69-AB8C-494B-B48D-1E847CC03EDC}" type="pres">
      <dgm:prSet presAssocID="{E4F1EF71-2F57-485C-9D72-13559E87B591}" presName="hierRoot1" presStyleCnt="0">
        <dgm:presLayoutVars>
          <dgm:hierBranch val="init"/>
        </dgm:presLayoutVars>
      </dgm:prSet>
      <dgm:spPr/>
    </dgm:pt>
    <dgm:pt modelId="{DBB526BF-250B-4DAD-B034-827A4A9FD3AC}" type="pres">
      <dgm:prSet presAssocID="{E4F1EF71-2F57-485C-9D72-13559E87B591}" presName="rootComposite1" presStyleCnt="0"/>
      <dgm:spPr/>
    </dgm:pt>
    <dgm:pt modelId="{2222FA78-92A0-4E10-B141-6E6C9AAA80D8}" type="pres">
      <dgm:prSet presAssocID="{E4F1EF71-2F57-485C-9D72-13559E87B591}" presName="rootText1" presStyleLbl="node0" presStyleIdx="0" presStyleCnt="1" custScaleX="183862">
        <dgm:presLayoutVars>
          <dgm:chPref val="3"/>
        </dgm:presLayoutVars>
      </dgm:prSet>
      <dgm:spPr/>
    </dgm:pt>
    <dgm:pt modelId="{781F8CB2-9590-45AA-A8F4-86CB696D5C44}" type="pres">
      <dgm:prSet presAssocID="{E4F1EF71-2F57-485C-9D72-13559E87B591}" presName="rootConnector1" presStyleLbl="node1" presStyleIdx="0" presStyleCnt="0"/>
      <dgm:spPr/>
    </dgm:pt>
    <dgm:pt modelId="{A33A843A-36DD-4401-AB35-A8CA13B1EA3D}" type="pres">
      <dgm:prSet presAssocID="{E4F1EF71-2F57-485C-9D72-13559E87B591}" presName="hierChild2" presStyleCnt="0"/>
      <dgm:spPr/>
    </dgm:pt>
    <dgm:pt modelId="{934509B9-3143-4847-95B8-E8D66D953503}" type="pres">
      <dgm:prSet presAssocID="{2C1DD610-7989-49CE-A391-ECCC1CB74FBF}" presName="Name37" presStyleLbl="parChTrans1D2" presStyleIdx="0" presStyleCnt="3"/>
      <dgm:spPr/>
    </dgm:pt>
    <dgm:pt modelId="{D9A41A77-878C-420E-A4F5-3C2071C0B785}" type="pres">
      <dgm:prSet presAssocID="{8308778D-3343-4D9F-A100-028CF243D740}" presName="hierRoot2" presStyleCnt="0">
        <dgm:presLayoutVars>
          <dgm:hierBranch val="init"/>
        </dgm:presLayoutVars>
      </dgm:prSet>
      <dgm:spPr/>
    </dgm:pt>
    <dgm:pt modelId="{0BD59EF0-8B5C-4598-A2A8-339885C8BB0E}" type="pres">
      <dgm:prSet presAssocID="{8308778D-3343-4D9F-A100-028CF243D740}" presName="rootComposite" presStyleCnt="0"/>
      <dgm:spPr/>
    </dgm:pt>
    <dgm:pt modelId="{6DDEE180-71D0-44B7-9CD3-C874D9710216}" type="pres">
      <dgm:prSet presAssocID="{8308778D-3343-4D9F-A100-028CF243D740}" presName="rootText" presStyleLbl="node2" presStyleIdx="0" presStyleCnt="3" custScaleX="163550">
        <dgm:presLayoutVars>
          <dgm:chPref val="3"/>
        </dgm:presLayoutVars>
      </dgm:prSet>
      <dgm:spPr/>
    </dgm:pt>
    <dgm:pt modelId="{24818F70-9EAD-4A3B-83A6-5389A8B93A3F}" type="pres">
      <dgm:prSet presAssocID="{8308778D-3343-4D9F-A100-028CF243D740}" presName="rootConnector" presStyleLbl="node2" presStyleIdx="0" presStyleCnt="3"/>
      <dgm:spPr/>
    </dgm:pt>
    <dgm:pt modelId="{A4EEC43D-5A0B-40FD-B734-59E9800645BF}" type="pres">
      <dgm:prSet presAssocID="{8308778D-3343-4D9F-A100-028CF243D740}" presName="hierChild4" presStyleCnt="0"/>
      <dgm:spPr/>
    </dgm:pt>
    <dgm:pt modelId="{79D79D69-E7CA-4C48-AC24-B0F96B8B3C1C}" type="pres">
      <dgm:prSet presAssocID="{4B85F7F6-C949-4A9B-89E1-229469C87016}" presName="Name37" presStyleLbl="parChTrans1D3" presStyleIdx="0" presStyleCnt="9"/>
      <dgm:spPr/>
    </dgm:pt>
    <dgm:pt modelId="{25042017-09C0-4761-BEFF-E072CADE1C93}" type="pres">
      <dgm:prSet presAssocID="{229440E8-9850-4D89-A53A-5138B92DAA5F}" presName="hierRoot2" presStyleCnt="0">
        <dgm:presLayoutVars>
          <dgm:hierBranch val="init"/>
        </dgm:presLayoutVars>
      </dgm:prSet>
      <dgm:spPr/>
    </dgm:pt>
    <dgm:pt modelId="{C887FEC0-2AE1-4A69-B68F-69CE88EA30DD}" type="pres">
      <dgm:prSet presAssocID="{229440E8-9850-4D89-A53A-5138B92DAA5F}" presName="rootComposite" presStyleCnt="0"/>
      <dgm:spPr/>
    </dgm:pt>
    <dgm:pt modelId="{359DC8DD-0717-4415-9F0B-94258CBEBCD8}" type="pres">
      <dgm:prSet presAssocID="{229440E8-9850-4D89-A53A-5138B92DAA5F}" presName="rootText" presStyleLbl="node3" presStyleIdx="0" presStyleCnt="9" custScaleX="156744">
        <dgm:presLayoutVars>
          <dgm:chPref val="3"/>
        </dgm:presLayoutVars>
      </dgm:prSet>
      <dgm:spPr/>
    </dgm:pt>
    <dgm:pt modelId="{A5C5DCE1-6951-441A-816E-2D968B2953FC}" type="pres">
      <dgm:prSet presAssocID="{229440E8-9850-4D89-A53A-5138B92DAA5F}" presName="rootConnector" presStyleLbl="node3" presStyleIdx="0" presStyleCnt="9"/>
      <dgm:spPr/>
    </dgm:pt>
    <dgm:pt modelId="{8D4AC3AC-2019-47D6-9458-DCA988459837}" type="pres">
      <dgm:prSet presAssocID="{229440E8-9850-4D89-A53A-5138B92DAA5F}" presName="hierChild4" presStyleCnt="0"/>
      <dgm:spPr/>
    </dgm:pt>
    <dgm:pt modelId="{447B6F8A-3470-4FDA-9434-782E06DF5119}" type="pres">
      <dgm:prSet presAssocID="{229440E8-9850-4D89-A53A-5138B92DAA5F}" presName="hierChild5" presStyleCnt="0"/>
      <dgm:spPr/>
    </dgm:pt>
    <dgm:pt modelId="{9885DE85-A609-4BE2-9C58-67E23D25F71B}" type="pres">
      <dgm:prSet presAssocID="{D10DA478-094D-4BCF-BB0F-ECBC4DF0A189}" presName="Name37" presStyleLbl="parChTrans1D3" presStyleIdx="1" presStyleCnt="9"/>
      <dgm:spPr/>
    </dgm:pt>
    <dgm:pt modelId="{43DA591F-D6AD-48D1-AA47-CB0A59AE82FB}" type="pres">
      <dgm:prSet presAssocID="{91137560-09A7-4FB4-8160-5AA3273AD38F}" presName="hierRoot2" presStyleCnt="0">
        <dgm:presLayoutVars>
          <dgm:hierBranch val="init"/>
        </dgm:presLayoutVars>
      </dgm:prSet>
      <dgm:spPr/>
    </dgm:pt>
    <dgm:pt modelId="{9768A1AF-A904-4AC7-B668-F7DA89B2B773}" type="pres">
      <dgm:prSet presAssocID="{91137560-09A7-4FB4-8160-5AA3273AD38F}" presName="rootComposite" presStyleCnt="0"/>
      <dgm:spPr/>
    </dgm:pt>
    <dgm:pt modelId="{7DC70BD7-AFEF-4FC6-838F-FDD931B4E09C}" type="pres">
      <dgm:prSet presAssocID="{91137560-09A7-4FB4-8160-5AA3273AD38F}" presName="rootText" presStyleLbl="node3" presStyleIdx="1" presStyleCnt="9" custScaleX="150366">
        <dgm:presLayoutVars>
          <dgm:chPref val="3"/>
        </dgm:presLayoutVars>
      </dgm:prSet>
      <dgm:spPr/>
    </dgm:pt>
    <dgm:pt modelId="{DD9B2001-1BB3-4653-AE5A-80D7FD68AF2C}" type="pres">
      <dgm:prSet presAssocID="{91137560-09A7-4FB4-8160-5AA3273AD38F}" presName="rootConnector" presStyleLbl="node3" presStyleIdx="1" presStyleCnt="9"/>
      <dgm:spPr/>
    </dgm:pt>
    <dgm:pt modelId="{B45E5E0E-7550-4452-A808-B33A9B0EA88C}" type="pres">
      <dgm:prSet presAssocID="{91137560-09A7-4FB4-8160-5AA3273AD38F}" presName="hierChild4" presStyleCnt="0"/>
      <dgm:spPr/>
    </dgm:pt>
    <dgm:pt modelId="{A45709A9-A70C-4497-B412-892EC9B9D41B}" type="pres">
      <dgm:prSet presAssocID="{91137560-09A7-4FB4-8160-5AA3273AD38F}" presName="hierChild5" presStyleCnt="0"/>
      <dgm:spPr/>
    </dgm:pt>
    <dgm:pt modelId="{FC6F1EE8-E188-4FDC-8D58-DB9152117990}" type="pres">
      <dgm:prSet presAssocID="{638EF2A0-F3B6-4355-A6EE-3756748DE838}" presName="Name37" presStyleLbl="parChTrans1D3" presStyleIdx="2" presStyleCnt="9"/>
      <dgm:spPr/>
    </dgm:pt>
    <dgm:pt modelId="{424B259E-D086-40E6-A74B-AD394F66CC52}" type="pres">
      <dgm:prSet presAssocID="{4F8E89F1-338F-4C12-95D5-3BF818EC3C58}" presName="hierRoot2" presStyleCnt="0">
        <dgm:presLayoutVars>
          <dgm:hierBranch val="init"/>
        </dgm:presLayoutVars>
      </dgm:prSet>
      <dgm:spPr/>
    </dgm:pt>
    <dgm:pt modelId="{2CAEEC99-0AA7-4552-870A-21E7C1D2E5CB}" type="pres">
      <dgm:prSet presAssocID="{4F8E89F1-338F-4C12-95D5-3BF818EC3C58}" presName="rootComposite" presStyleCnt="0"/>
      <dgm:spPr/>
    </dgm:pt>
    <dgm:pt modelId="{2BCA498A-BFC9-4C83-82E6-00E27EABDB7D}" type="pres">
      <dgm:prSet presAssocID="{4F8E89F1-338F-4C12-95D5-3BF818EC3C58}" presName="rootText" presStyleLbl="node3" presStyleIdx="2" presStyleCnt="9" custScaleX="150366">
        <dgm:presLayoutVars>
          <dgm:chPref val="3"/>
        </dgm:presLayoutVars>
      </dgm:prSet>
      <dgm:spPr/>
    </dgm:pt>
    <dgm:pt modelId="{5345FA39-6696-44D3-A085-4717399736AC}" type="pres">
      <dgm:prSet presAssocID="{4F8E89F1-338F-4C12-95D5-3BF818EC3C58}" presName="rootConnector" presStyleLbl="node3" presStyleIdx="2" presStyleCnt="9"/>
      <dgm:spPr/>
    </dgm:pt>
    <dgm:pt modelId="{0D914493-F360-4BD4-A102-C596F75AE952}" type="pres">
      <dgm:prSet presAssocID="{4F8E89F1-338F-4C12-95D5-3BF818EC3C58}" presName="hierChild4" presStyleCnt="0"/>
      <dgm:spPr/>
    </dgm:pt>
    <dgm:pt modelId="{2D87C53F-DBE4-4F60-B55C-4C1B8470A0A9}" type="pres">
      <dgm:prSet presAssocID="{4F8E89F1-338F-4C12-95D5-3BF818EC3C58}" presName="hierChild5" presStyleCnt="0"/>
      <dgm:spPr/>
    </dgm:pt>
    <dgm:pt modelId="{820683DC-4D00-403A-A734-A5F1BFB6675F}" type="pres">
      <dgm:prSet presAssocID="{8308778D-3343-4D9F-A100-028CF243D740}" presName="hierChild5" presStyleCnt="0"/>
      <dgm:spPr/>
    </dgm:pt>
    <dgm:pt modelId="{2E701465-B868-4811-8385-C31EAF01A0E5}" type="pres">
      <dgm:prSet presAssocID="{27043EDD-8B58-4F5D-92BF-694B83DF644E}" presName="Name37" presStyleLbl="parChTrans1D2" presStyleIdx="1" presStyleCnt="3"/>
      <dgm:spPr/>
    </dgm:pt>
    <dgm:pt modelId="{CE903A98-FB33-49B4-A193-2B3E12FDF4AA}" type="pres">
      <dgm:prSet presAssocID="{E885559C-2B3E-4C3C-8B37-0640817D94CC}" presName="hierRoot2" presStyleCnt="0">
        <dgm:presLayoutVars>
          <dgm:hierBranch val="init"/>
        </dgm:presLayoutVars>
      </dgm:prSet>
      <dgm:spPr/>
    </dgm:pt>
    <dgm:pt modelId="{9C5AFAA0-F4DB-4664-90C4-22C0B31BD77C}" type="pres">
      <dgm:prSet presAssocID="{E885559C-2B3E-4C3C-8B37-0640817D94CC}" presName="rootComposite" presStyleCnt="0"/>
      <dgm:spPr/>
    </dgm:pt>
    <dgm:pt modelId="{677F4DF7-FE60-41CD-B33C-7A8F220E0675}" type="pres">
      <dgm:prSet presAssocID="{E885559C-2B3E-4C3C-8B37-0640817D94CC}" presName="rootText" presStyleLbl="node2" presStyleIdx="1" presStyleCnt="3" custScaleX="176628">
        <dgm:presLayoutVars>
          <dgm:chPref val="3"/>
        </dgm:presLayoutVars>
      </dgm:prSet>
      <dgm:spPr/>
    </dgm:pt>
    <dgm:pt modelId="{F91DF92B-ECDB-48C3-A381-8A329142D987}" type="pres">
      <dgm:prSet presAssocID="{E885559C-2B3E-4C3C-8B37-0640817D94CC}" presName="rootConnector" presStyleLbl="node2" presStyleIdx="1" presStyleCnt="3"/>
      <dgm:spPr/>
    </dgm:pt>
    <dgm:pt modelId="{A3669129-E63C-48F9-9A8D-D63B747BCEC6}" type="pres">
      <dgm:prSet presAssocID="{E885559C-2B3E-4C3C-8B37-0640817D94CC}" presName="hierChild4" presStyleCnt="0"/>
      <dgm:spPr/>
    </dgm:pt>
    <dgm:pt modelId="{3E51CBA0-4B0E-4AD9-9590-7280E9A4B811}" type="pres">
      <dgm:prSet presAssocID="{1C758908-110D-455B-9B47-BE5A8514BA03}" presName="Name37" presStyleLbl="parChTrans1D3" presStyleIdx="3" presStyleCnt="9"/>
      <dgm:spPr/>
    </dgm:pt>
    <dgm:pt modelId="{FC76D76F-F090-4B4E-B11B-1AEDCF4FB0A4}" type="pres">
      <dgm:prSet presAssocID="{1DE2ADB9-7593-415A-9A12-B2C207207C44}" presName="hierRoot2" presStyleCnt="0">
        <dgm:presLayoutVars>
          <dgm:hierBranch val="init"/>
        </dgm:presLayoutVars>
      </dgm:prSet>
      <dgm:spPr/>
    </dgm:pt>
    <dgm:pt modelId="{04B84DF5-98D8-4778-91FE-9566FEFA6984}" type="pres">
      <dgm:prSet presAssocID="{1DE2ADB9-7593-415A-9A12-B2C207207C44}" presName="rootComposite" presStyleCnt="0"/>
      <dgm:spPr/>
    </dgm:pt>
    <dgm:pt modelId="{8D94FBF3-6461-420F-A81E-01C5EBC1AFC5}" type="pres">
      <dgm:prSet presAssocID="{1DE2ADB9-7593-415A-9A12-B2C207207C44}" presName="rootText" presStyleLbl="node3" presStyleIdx="3" presStyleCnt="9" custScaleX="147371">
        <dgm:presLayoutVars>
          <dgm:chPref val="3"/>
        </dgm:presLayoutVars>
      </dgm:prSet>
      <dgm:spPr/>
    </dgm:pt>
    <dgm:pt modelId="{C833FF11-741A-4ADA-BFB5-5FA0F9C08C4E}" type="pres">
      <dgm:prSet presAssocID="{1DE2ADB9-7593-415A-9A12-B2C207207C44}" presName="rootConnector" presStyleLbl="node3" presStyleIdx="3" presStyleCnt="9"/>
      <dgm:spPr/>
    </dgm:pt>
    <dgm:pt modelId="{B7CAECFA-72EB-44C9-B985-420BED4D5C7B}" type="pres">
      <dgm:prSet presAssocID="{1DE2ADB9-7593-415A-9A12-B2C207207C44}" presName="hierChild4" presStyleCnt="0"/>
      <dgm:spPr/>
    </dgm:pt>
    <dgm:pt modelId="{6AD358DC-21FF-45AB-B24E-0554191AF728}" type="pres">
      <dgm:prSet presAssocID="{1DE2ADB9-7593-415A-9A12-B2C207207C44}" presName="hierChild5" presStyleCnt="0"/>
      <dgm:spPr/>
    </dgm:pt>
    <dgm:pt modelId="{2A8C48EE-03E1-464E-8C5E-9459B52E2252}" type="pres">
      <dgm:prSet presAssocID="{43F4D3AA-604B-4848-9AA8-21CA2CE6D75D}" presName="Name37" presStyleLbl="parChTrans1D3" presStyleIdx="4" presStyleCnt="9"/>
      <dgm:spPr/>
    </dgm:pt>
    <dgm:pt modelId="{BAB3C933-8D4A-44FE-8772-C2CC4F7103D9}" type="pres">
      <dgm:prSet presAssocID="{24216E8A-4DB1-4D23-9D6D-FCA21F02DB83}" presName="hierRoot2" presStyleCnt="0">
        <dgm:presLayoutVars>
          <dgm:hierBranch val="init"/>
        </dgm:presLayoutVars>
      </dgm:prSet>
      <dgm:spPr/>
    </dgm:pt>
    <dgm:pt modelId="{2C5E0F9F-1D5D-4246-9E8B-36C6972C5EFD}" type="pres">
      <dgm:prSet presAssocID="{24216E8A-4DB1-4D23-9D6D-FCA21F02DB83}" presName="rootComposite" presStyleCnt="0"/>
      <dgm:spPr/>
    </dgm:pt>
    <dgm:pt modelId="{A785624E-DFAE-4D87-959E-517127087F74}" type="pres">
      <dgm:prSet presAssocID="{24216E8A-4DB1-4D23-9D6D-FCA21F02DB83}" presName="rootText" presStyleLbl="node3" presStyleIdx="4" presStyleCnt="9" custScaleX="134289">
        <dgm:presLayoutVars>
          <dgm:chPref val="3"/>
        </dgm:presLayoutVars>
      </dgm:prSet>
      <dgm:spPr/>
    </dgm:pt>
    <dgm:pt modelId="{ED1B5039-2BFC-484F-8A19-D266010583F3}" type="pres">
      <dgm:prSet presAssocID="{24216E8A-4DB1-4D23-9D6D-FCA21F02DB83}" presName="rootConnector" presStyleLbl="node3" presStyleIdx="4" presStyleCnt="9"/>
      <dgm:spPr/>
    </dgm:pt>
    <dgm:pt modelId="{64C0079B-D1FA-478A-A412-080182B14B78}" type="pres">
      <dgm:prSet presAssocID="{24216E8A-4DB1-4D23-9D6D-FCA21F02DB83}" presName="hierChild4" presStyleCnt="0"/>
      <dgm:spPr/>
    </dgm:pt>
    <dgm:pt modelId="{79E2578A-B6CD-491F-8B18-720064910C32}" type="pres">
      <dgm:prSet presAssocID="{24216E8A-4DB1-4D23-9D6D-FCA21F02DB83}" presName="hierChild5" presStyleCnt="0"/>
      <dgm:spPr/>
    </dgm:pt>
    <dgm:pt modelId="{1B53A465-7500-4FA0-8D95-22CCAAAF5586}" type="pres">
      <dgm:prSet presAssocID="{551E6D83-BCBA-42CC-84B4-D9800D12D46F}" presName="Name37" presStyleLbl="parChTrans1D3" presStyleIdx="5" presStyleCnt="9"/>
      <dgm:spPr/>
    </dgm:pt>
    <dgm:pt modelId="{1D9E7AD9-92D7-43C5-8899-AA13B1890065}" type="pres">
      <dgm:prSet presAssocID="{51B1AE12-6D6C-4103-B508-17CF75A1CDCA}" presName="hierRoot2" presStyleCnt="0">
        <dgm:presLayoutVars>
          <dgm:hierBranch val="init"/>
        </dgm:presLayoutVars>
      </dgm:prSet>
      <dgm:spPr/>
    </dgm:pt>
    <dgm:pt modelId="{EC1E253D-0863-41AD-B503-4A07A3C62A55}" type="pres">
      <dgm:prSet presAssocID="{51B1AE12-6D6C-4103-B508-17CF75A1CDCA}" presName="rootComposite" presStyleCnt="0"/>
      <dgm:spPr/>
    </dgm:pt>
    <dgm:pt modelId="{48AA4CDB-FD33-4DA7-B57D-6B87829918DC}" type="pres">
      <dgm:prSet presAssocID="{51B1AE12-6D6C-4103-B508-17CF75A1CDCA}" presName="rootText" presStyleLbl="node3" presStyleIdx="5" presStyleCnt="9" custScaleX="205041">
        <dgm:presLayoutVars>
          <dgm:chPref val="3"/>
        </dgm:presLayoutVars>
      </dgm:prSet>
      <dgm:spPr/>
    </dgm:pt>
    <dgm:pt modelId="{79003B2B-28BB-495E-BEFB-83CCAF06C208}" type="pres">
      <dgm:prSet presAssocID="{51B1AE12-6D6C-4103-B508-17CF75A1CDCA}" presName="rootConnector" presStyleLbl="node3" presStyleIdx="5" presStyleCnt="9"/>
      <dgm:spPr/>
    </dgm:pt>
    <dgm:pt modelId="{51749F04-2037-4A07-97F8-037A15F45BBB}" type="pres">
      <dgm:prSet presAssocID="{51B1AE12-6D6C-4103-B508-17CF75A1CDCA}" presName="hierChild4" presStyleCnt="0"/>
      <dgm:spPr/>
    </dgm:pt>
    <dgm:pt modelId="{E5B7AE53-EEFB-45A7-B7A0-806AD6318797}" type="pres">
      <dgm:prSet presAssocID="{51B1AE12-6D6C-4103-B508-17CF75A1CDCA}" presName="hierChild5" presStyleCnt="0"/>
      <dgm:spPr/>
    </dgm:pt>
    <dgm:pt modelId="{44451EF2-91B4-4799-B94B-6843E3663A77}" type="pres">
      <dgm:prSet presAssocID="{297DF3E2-C8E3-4772-9D69-D8D6A630D692}" presName="Name37" presStyleLbl="parChTrans1D3" presStyleIdx="6" presStyleCnt="9"/>
      <dgm:spPr/>
    </dgm:pt>
    <dgm:pt modelId="{0466F751-A7F1-4EA4-9DEF-4F31D684FC2A}" type="pres">
      <dgm:prSet presAssocID="{7CE684AC-2039-4D98-99EF-8CE4E67EA31A}" presName="hierRoot2" presStyleCnt="0">
        <dgm:presLayoutVars>
          <dgm:hierBranch val="init"/>
        </dgm:presLayoutVars>
      </dgm:prSet>
      <dgm:spPr/>
    </dgm:pt>
    <dgm:pt modelId="{A422E1E2-6E9A-4D36-8E4E-65E3DD94091B}" type="pres">
      <dgm:prSet presAssocID="{7CE684AC-2039-4D98-99EF-8CE4E67EA31A}" presName="rootComposite" presStyleCnt="0"/>
      <dgm:spPr/>
    </dgm:pt>
    <dgm:pt modelId="{B784E792-B389-4AE1-9213-17A31293A056}" type="pres">
      <dgm:prSet presAssocID="{7CE684AC-2039-4D98-99EF-8CE4E67EA31A}" presName="rootText" presStyleLbl="node3" presStyleIdx="6" presStyleCnt="9" custScaleX="163520">
        <dgm:presLayoutVars>
          <dgm:chPref val="3"/>
        </dgm:presLayoutVars>
      </dgm:prSet>
      <dgm:spPr/>
    </dgm:pt>
    <dgm:pt modelId="{B2CE4DD7-F69B-4563-B85C-E294A1B950AE}" type="pres">
      <dgm:prSet presAssocID="{7CE684AC-2039-4D98-99EF-8CE4E67EA31A}" presName="rootConnector" presStyleLbl="node3" presStyleIdx="6" presStyleCnt="9"/>
      <dgm:spPr/>
    </dgm:pt>
    <dgm:pt modelId="{7557B7D0-53D4-4382-9AE8-620DBAE18001}" type="pres">
      <dgm:prSet presAssocID="{7CE684AC-2039-4D98-99EF-8CE4E67EA31A}" presName="hierChild4" presStyleCnt="0"/>
      <dgm:spPr/>
    </dgm:pt>
    <dgm:pt modelId="{B32C82C4-1161-436D-BCF4-3E84C85C1753}" type="pres">
      <dgm:prSet presAssocID="{7CE684AC-2039-4D98-99EF-8CE4E67EA31A}" presName="hierChild5" presStyleCnt="0"/>
      <dgm:spPr/>
    </dgm:pt>
    <dgm:pt modelId="{732F4303-0E7B-4D32-AD80-59AD6DAAFA4D}" type="pres">
      <dgm:prSet presAssocID="{E885559C-2B3E-4C3C-8B37-0640817D94CC}" presName="hierChild5" presStyleCnt="0"/>
      <dgm:spPr/>
    </dgm:pt>
    <dgm:pt modelId="{424332F9-62C0-4B9C-95CA-98336EC6D207}" type="pres">
      <dgm:prSet presAssocID="{4BED2DAD-F104-416E-98D2-7696E9336D53}" presName="Name37" presStyleLbl="parChTrans1D2" presStyleIdx="2" presStyleCnt="3"/>
      <dgm:spPr/>
    </dgm:pt>
    <dgm:pt modelId="{444F4255-10F0-4EDC-A154-A20F1BE9F428}" type="pres">
      <dgm:prSet presAssocID="{2356C288-C9E5-4694-9CEA-FE84D8CB292F}" presName="hierRoot2" presStyleCnt="0">
        <dgm:presLayoutVars>
          <dgm:hierBranch val="init"/>
        </dgm:presLayoutVars>
      </dgm:prSet>
      <dgm:spPr/>
    </dgm:pt>
    <dgm:pt modelId="{22E1B980-0506-4D2A-9D36-0A00FF3B3537}" type="pres">
      <dgm:prSet presAssocID="{2356C288-C9E5-4694-9CEA-FE84D8CB292F}" presName="rootComposite" presStyleCnt="0"/>
      <dgm:spPr/>
    </dgm:pt>
    <dgm:pt modelId="{74E82F3E-0F6E-4FB3-A709-169CF00E1B9F}" type="pres">
      <dgm:prSet presAssocID="{2356C288-C9E5-4694-9CEA-FE84D8CB292F}" presName="rootText" presStyleLbl="node2" presStyleIdx="2" presStyleCnt="3">
        <dgm:presLayoutVars>
          <dgm:chPref val="3"/>
        </dgm:presLayoutVars>
      </dgm:prSet>
      <dgm:spPr/>
    </dgm:pt>
    <dgm:pt modelId="{AAEFB8F3-7399-4898-B91E-DA29E9FD5A5F}" type="pres">
      <dgm:prSet presAssocID="{2356C288-C9E5-4694-9CEA-FE84D8CB292F}" presName="rootConnector" presStyleLbl="node2" presStyleIdx="2" presStyleCnt="3"/>
      <dgm:spPr/>
    </dgm:pt>
    <dgm:pt modelId="{7965EE00-8F55-4510-AD5C-76C5CC3ED0AE}" type="pres">
      <dgm:prSet presAssocID="{2356C288-C9E5-4694-9CEA-FE84D8CB292F}" presName="hierChild4" presStyleCnt="0"/>
      <dgm:spPr/>
    </dgm:pt>
    <dgm:pt modelId="{A7960FCC-CF26-465A-A600-93D82CE77621}" type="pres">
      <dgm:prSet presAssocID="{25E52B1F-0F9C-41EE-8F18-45548762FA9D}" presName="Name37" presStyleLbl="parChTrans1D3" presStyleIdx="7" presStyleCnt="9"/>
      <dgm:spPr/>
    </dgm:pt>
    <dgm:pt modelId="{3C240DA2-197B-4DF0-B187-0910D6A99342}" type="pres">
      <dgm:prSet presAssocID="{ACAAC2DE-802F-42B2-8EC4-C1118C77D97D}" presName="hierRoot2" presStyleCnt="0">
        <dgm:presLayoutVars>
          <dgm:hierBranch val="init"/>
        </dgm:presLayoutVars>
      </dgm:prSet>
      <dgm:spPr/>
    </dgm:pt>
    <dgm:pt modelId="{DB4B46CC-CF8A-4290-9BE5-B6922EA9465B}" type="pres">
      <dgm:prSet presAssocID="{ACAAC2DE-802F-42B2-8EC4-C1118C77D97D}" presName="rootComposite" presStyleCnt="0"/>
      <dgm:spPr/>
    </dgm:pt>
    <dgm:pt modelId="{13B7A796-88EE-44C6-A44E-1B3A24191E94}" type="pres">
      <dgm:prSet presAssocID="{ACAAC2DE-802F-42B2-8EC4-C1118C77D97D}" presName="rootText" presStyleLbl="node3" presStyleIdx="7" presStyleCnt="9" custScaleX="179760">
        <dgm:presLayoutVars>
          <dgm:chPref val="3"/>
        </dgm:presLayoutVars>
      </dgm:prSet>
      <dgm:spPr/>
    </dgm:pt>
    <dgm:pt modelId="{2ABD2904-5BE6-4C0F-8FDA-38D2C6D48AC0}" type="pres">
      <dgm:prSet presAssocID="{ACAAC2DE-802F-42B2-8EC4-C1118C77D97D}" presName="rootConnector" presStyleLbl="node3" presStyleIdx="7" presStyleCnt="9"/>
      <dgm:spPr/>
    </dgm:pt>
    <dgm:pt modelId="{7EC80F7B-2B6D-4E56-A4DA-BE4479C5EF3A}" type="pres">
      <dgm:prSet presAssocID="{ACAAC2DE-802F-42B2-8EC4-C1118C77D97D}" presName="hierChild4" presStyleCnt="0"/>
      <dgm:spPr/>
    </dgm:pt>
    <dgm:pt modelId="{B701CE79-C78A-4959-B9E6-0EDEC101CEDE}" type="pres">
      <dgm:prSet presAssocID="{ACAAC2DE-802F-42B2-8EC4-C1118C77D97D}" presName="hierChild5" presStyleCnt="0"/>
      <dgm:spPr/>
    </dgm:pt>
    <dgm:pt modelId="{A7F33C3D-F205-4C3D-A525-0014EDFD8C9B}" type="pres">
      <dgm:prSet presAssocID="{38C704B3-FEF5-4AA3-AC1A-D48A668CDF85}" presName="Name37" presStyleLbl="parChTrans1D3" presStyleIdx="8" presStyleCnt="9"/>
      <dgm:spPr/>
    </dgm:pt>
    <dgm:pt modelId="{F6734ED4-A6F7-4F7B-9B87-BC6E935524F6}" type="pres">
      <dgm:prSet presAssocID="{F1BAA022-D373-4CB5-8032-C8E87E77A677}" presName="hierRoot2" presStyleCnt="0">
        <dgm:presLayoutVars>
          <dgm:hierBranch val="init"/>
        </dgm:presLayoutVars>
      </dgm:prSet>
      <dgm:spPr/>
    </dgm:pt>
    <dgm:pt modelId="{FEA0FDA7-110F-4912-BCE1-7AA13BC3AAFE}" type="pres">
      <dgm:prSet presAssocID="{F1BAA022-D373-4CB5-8032-C8E87E77A677}" presName="rootComposite" presStyleCnt="0"/>
      <dgm:spPr/>
    </dgm:pt>
    <dgm:pt modelId="{0BCA931F-A323-4074-81AB-29C02CAFE313}" type="pres">
      <dgm:prSet presAssocID="{F1BAA022-D373-4CB5-8032-C8E87E77A677}" presName="rootText" presStyleLbl="node3" presStyleIdx="8" presStyleCnt="9" custScaleX="166318">
        <dgm:presLayoutVars>
          <dgm:chPref val="3"/>
        </dgm:presLayoutVars>
      </dgm:prSet>
      <dgm:spPr/>
    </dgm:pt>
    <dgm:pt modelId="{D6575B66-F24D-4F4C-A272-E4C08C158662}" type="pres">
      <dgm:prSet presAssocID="{F1BAA022-D373-4CB5-8032-C8E87E77A677}" presName="rootConnector" presStyleLbl="node3" presStyleIdx="8" presStyleCnt="9"/>
      <dgm:spPr/>
    </dgm:pt>
    <dgm:pt modelId="{CE8010EF-B4F0-40FB-9F03-5093C6FC65C0}" type="pres">
      <dgm:prSet presAssocID="{F1BAA022-D373-4CB5-8032-C8E87E77A677}" presName="hierChild4" presStyleCnt="0"/>
      <dgm:spPr/>
    </dgm:pt>
    <dgm:pt modelId="{87ED7B5F-6725-44D1-8368-061F3AAD46C7}" type="pres">
      <dgm:prSet presAssocID="{F1BAA022-D373-4CB5-8032-C8E87E77A677}" presName="hierChild5" presStyleCnt="0"/>
      <dgm:spPr/>
    </dgm:pt>
    <dgm:pt modelId="{A1F1F1BA-17D0-4EF1-BCEC-81A04E81471F}" type="pres">
      <dgm:prSet presAssocID="{2356C288-C9E5-4694-9CEA-FE84D8CB292F}" presName="hierChild5" presStyleCnt="0"/>
      <dgm:spPr/>
    </dgm:pt>
    <dgm:pt modelId="{327EE99B-AC61-4122-95B1-588E3F587BBE}" type="pres">
      <dgm:prSet presAssocID="{E4F1EF71-2F57-485C-9D72-13559E87B591}" presName="hierChild3" presStyleCnt="0"/>
      <dgm:spPr/>
    </dgm:pt>
  </dgm:ptLst>
  <dgm:cxnLst>
    <dgm:cxn modelId="{F353F800-3382-46A6-83F9-D3CAAA296BFC}" type="presOf" srcId="{551E6D83-BCBA-42CC-84B4-D9800D12D46F}" destId="{1B53A465-7500-4FA0-8D95-22CCAAAF5586}" srcOrd="0" destOrd="0" presId="urn:microsoft.com/office/officeart/2005/8/layout/orgChart1"/>
    <dgm:cxn modelId="{F82FA903-39F6-4F1E-96EA-CA4DE3C32267}" srcId="{E885559C-2B3E-4C3C-8B37-0640817D94CC}" destId="{7CE684AC-2039-4D98-99EF-8CE4E67EA31A}" srcOrd="3" destOrd="0" parTransId="{297DF3E2-C8E3-4772-9D69-D8D6A630D692}" sibTransId="{30BBBF4C-31D9-4A89-A133-26C8C8CA2A6D}"/>
    <dgm:cxn modelId="{97C8C313-C080-481C-824C-E087E48F8927}" type="presOf" srcId="{7CE684AC-2039-4D98-99EF-8CE4E67EA31A}" destId="{B784E792-B389-4AE1-9213-17A31293A056}" srcOrd="0" destOrd="0" presId="urn:microsoft.com/office/officeart/2005/8/layout/orgChart1"/>
    <dgm:cxn modelId="{B36D1914-4E60-4B8A-8DC6-611D6F789DAB}" srcId="{8308778D-3343-4D9F-A100-028CF243D740}" destId="{91137560-09A7-4FB4-8160-5AA3273AD38F}" srcOrd="1" destOrd="0" parTransId="{D10DA478-094D-4BCF-BB0F-ECBC4DF0A189}" sibTransId="{BFD83E50-EAAF-4F3B-815F-92D85EEAAAAB}"/>
    <dgm:cxn modelId="{1413C31A-5D7C-4990-92B3-CC6B65211855}" type="presOf" srcId="{E885559C-2B3E-4C3C-8B37-0640817D94CC}" destId="{677F4DF7-FE60-41CD-B33C-7A8F220E0675}" srcOrd="0" destOrd="0" presId="urn:microsoft.com/office/officeart/2005/8/layout/orgChart1"/>
    <dgm:cxn modelId="{2D070E24-B4DD-485E-A8B0-5446E23433F4}" type="presOf" srcId="{1DE2ADB9-7593-415A-9A12-B2C207207C44}" destId="{8D94FBF3-6461-420F-A81E-01C5EBC1AFC5}" srcOrd="0" destOrd="0" presId="urn:microsoft.com/office/officeart/2005/8/layout/orgChart1"/>
    <dgm:cxn modelId="{F4BA4126-7151-4D91-B67D-553FECD08086}" type="presOf" srcId="{43F4D3AA-604B-4848-9AA8-21CA2CE6D75D}" destId="{2A8C48EE-03E1-464E-8C5E-9459B52E2252}" srcOrd="0" destOrd="0" presId="urn:microsoft.com/office/officeart/2005/8/layout/orgChart1"/>
    <dgm:cxn modelId="{5C2DEB32-1C64-4354-8335-B75633D19CDF}" type="presOf" srcId="{24216E8A-4DB1-4D23-9D6D-FCA21F02DB83}" destId="{ED1B5039-2BFC-484F-8A19-D266010583F3}" srcOrd="1" destOrd="0" presId="urn:microsoft.com/office/officeart/2005/8/layout/orgChart1"/>
    <dgm:cxn modelId="{892FFB37-59E8-41AE-A4C8-375D40C49417}" type="presOf" srcId="{E885559C-2B3E-4C3C-8B37-0640817D94CC}" destId="{F91DF92B-ECDB-48C3-A381-8A329142D987}" srcOrd="1" destOrd="0" presId="urn:microsoft.com/office/officeart/2005/8/layout/orgChart1"/>
    <dgm:cxn modelId="{464C403C-F7B4-4239-9A95-672F3722339F}" type="presOf" srcId="{229440E8-9850-4D89-A53A-5138B92DAA5F}" destId="{A5C5DCE1-6951-441A-816E-2D968B2953FC}" srcOrd="1" destOrd="0" presId="urn:microsoft.com/office/officeart/2005/8/layout/orgChart1"/>
    <dgm:cxn modelId="{8737F23C-11BF-4726-80D1-CC35EFDA03BF}" srcId="{2356C288-C9E5-4694-9CEA-FE84D8CB292F}" destId="{F1BAA022-D373-4CB5-8032-C8E87E77A677}" srcOrd="1" destOrd="0" parTransId="{38C704B3-FEF5-4AA3-AC1A-D48A668CDF85}" sibTransId="{672A2F46-00E6-471A-ACE1-5260BE085EF5}"/>
    <dgm:cxn modelId="{11DEE13D-8502-4023-8F6E-ED15D9555F26}" type="presOf" srcId="{4B85F7F6-C949-4A9B-89E1-229469C87016}" destId="{79D79D69-E7CA-4C48-AC24-B0F96B8B3C1C}" srcOrd="0" destOrd="0" presId="urn:microsoft.com/office/officeart/2005/8/layout/orgChart1"/>
    <dgm:cxn modelId="{DAFEA440-A16A-410C-9F14-85C2DD727592}" type="presOf" srcId="{ACAAC2DE-802F-42B2-8EC4-C1118C77D97D}" destId="{13B7A796-88EE-44C6-A44E-1B3A24191E94}" srcOrd="0" destOrd="0" presId="urn:microsoft.com/office/officeart/2005/8/layout/orgChart1"/>
    <dgm:cxn modelId="{11B5335E-5E05-42FD-8D63-AA736A829669}" srcId="{E4F1EF71-2F57-485C-9D72-13559E87B591}" destId="{8308778D-3343-4D9F-A100-028CF243D740}" srcOrd="0" destOrd="0" parTransId="{2C1DD610-7989-49CE-A391-ECCC1CB74FBF}" sibTransId="{73BCBBB5-6B91-49D1-A6F9-253E960E0465}"/>
    <dgm:cxn modelId="{7BD96564-ACDD-4997-9DBD-FF175DC67DB5}" type="presOf" srcId="{51B1AE12-6D6C-4103-B508-17CF75A1CDCA}" destId="{79003B2B-28BB-495E-BEFB-83CCAF06C208}" srcOrd="1" destOrd="0" presId="urn:microsoft.com/office/officeart/2005/8/layout/orgChart1"/>
    <dgm:cxn modelId="{F37ECD44-6E80-483A-AE3B-13731A2ED587}" type="presOf" srcId="{2C1DD610-7989-49CE-A391-ECCC1CB74FBF}" destId="{934509B9-3143-4847-95B8-E8D66D953503}" srcOrd="0" destOrd="0" presId="urn:microsoft.com/office/officeart/2005/8/layout/orgChart1"/>
    <dgm:cxn modelId="{0F0C4A49-AC7E-4B5A-870C-AD97407CD45F}" type="presOf" srcId="{4F8E89F1-338F-4C12-95D5-3BF818EC3C58}" destId="{2BCA498A-BFC9-4C83-82E6-00E27EABDB7D}" srcOrd="0" destOrd="0" presId="urn:microsoft.com/office/officeart/2005/8/layout/orgChart1"/>
    <dgm:cxn modelId="{808C666B-E844-4420-BDF7-6C10FA267142}" type="presOf" srcId="{D95B456D-1F46-4FA4-AE23-A25D2415881C}" destId="{8EE18684-8086-4189-B481-8F933A0B894B}" srcOrd="0" destOrd="0" presId="urn:microsoft.com/office/officeart/2005/8/layout/orgChart1"/>
    <dgm:cxn modelId="{DA57DD6D-17F2-4ADA-808E-88BA6A1173BA}" srcId="{E885559C-2B3E-4C3C-8B37-0640817D94CC}" destId="{51B1AE12-6D6C-4103-B508-17CF75A1CDCA}" srcOrd="2" destOrd="0" parTransId="{551E6D83-BCBA-42CC-84B4-D9800D12D46F}" sibTransId="{03CA9480-7DFD-4A84-AE9A-C665D88BA6FF}"/>
    <dgm:cxn modelId="{CD9B154E-F13D-4AB4-ACFD-B74F600CB0E7}" type="presOf" srcId="{F1BAA022-D373-4CB5-8032-C8E87E77A677}" destId="{D6575B66-F24D-4F4C-A272-E4C08C158662}" srcOrd="1" destOrd="0" presId="urn:microsoft.com/office/officeart/2005/8/layout/orgChart1"/>
    <dgm:cxn modelId="{4CADAE6F-31B8-4B3F-8C6A-D00735D2EBDE}" type="presOf" srcId="{229440E8-9850-4D89-A53A-5138B92DAA5F}" destId="{359DC8DD-0717-4415-9F0B-94258CBEBCD8}" srcOrd="0" destOrd="0" presId="urn:microsoft.com/office/officeart/2005/8/layout/orgChart1"/>
    <dgm:cxn modelId="{9780F572-1ED4-48D5-81C0-262F03F1F43A}" srcId="{8308778D-3343-4D9F-A100-028CF243D740}" destId="{4F8E89F1-338F-4C12-95D5-3BF818EC3C58}" srcOrd="2" destOrd="0" parTransId="{638EF2A0-F3B6-4355-A6EE-3756748DE838}" sibTransId="{D988E4A8-B15A-4CE4-84CC-86BCC8FCA590}"/>
    <dgm:cxn modelId="{6BEB3690-46A6-47DF-BC1E-5F9A2E20A284}" type="presOf" srcId="{2356C288-C9E5-4694-9CEA-FE84D8CB292F}" destId="{74E82F3E-0F6E-4FB3-A709-169CF00E1B9F}" srcOrd="0" destOrd="0" presId="urn:microsoft.com/office/officeart/2005/8/layout/orgChart1"/>
    <dgm:cxn modelId="{6B322594-0CD5-4C91-B815-A41BA92B024F}" type="presOf" srcId="{1C758908-110D-455B-9B47-BE5A8514BA03}" destId="{3E51CBA0-4B0E-4AD9-9590-7280E9A4B811}" srcOrd="0" destOrd="0" presId="urn:microsoft.com/office/officeart/2005/8/layout/orgChart1"/>
    <dgm:cxn modelId="{1252E694-67D6-49B1-B69A-C7B2A4E4D95B}" type="presOf" srcId="{1DE2ADB9-7593-415A-9A12-B2C207207C44}" destId="{C833FF11-741A-4ADA-BFB5-5FA0F9C08C4E}" srcOrd="1" destOrd="0" presId="urn:microsoft.com/office/officeart/2005/8/layout/orgChart1"/>
    <dgm:cxn modelId="{7A820B96-A5BC-4883-B869-2B1AEC2A7CE9}" srcId="{E4F1EF71-2F57-485C-9D72-13559E87B591}" destId="{2356C288-C9E5-4694-9CEA-FE84D8CB292F}" srcOrd="2" destOrd="0" parTransId="{4BED2DAD-F104-416E-98D2-7696E9336D53}" sibTransId="{632ED20E-06A9-441F-BDAB-932D9BB43F64}"/>
    <dgm:cxn modelId="{05801C97-BFAF-4385-992A-B1B7AB8CDD24}" type="presOf" srcId="{8308778D-3343-4D9F-A100-028CF243D740}" destId="{24818F70-9EAD-4A3B-83A6-5389A8B93A3F}" srcOrd="1" destOrd="0" presId="urn:microsoft.com/office/officeart/2005/8/layout/orgChart1"/>
    <dgm:cxn modelId="{BDA13799-ADAD-4431-AE47-007B78B97DF0}" srcId="{E885559C-2B3E-4C3C-8B37-0640817D94CC}" destId="{24216E8A-4DB1-4D23-9D6D-FCA21F02DB83}" srcOrd="1" destOrd="0" parTransId="{43F4D3AA-604B-4848-9AA8-21CA2CE6D75D}" sibTransId="{49590160-7AEE-4785-A867-92DB00E77DFC}"/>
    <dgm:cxn modelId="{096BAD9A-9F5F-42DB-B96A-B84EE92DCADE}" type="presOf" srcId="{F1BAA022-D373-4CB5-8032-C8E87E77A677}" destId="{0BCA931F-A323-4074-81AB-29C02CAFE313}" srcOrd="0" destOrd="0" presId="urn:microsoft.com/office/officeart/2005/8/layout/orgChart1"/>
    <dgm:cxn modelId="{119D4E9C-9A01-4F27-9359-26520E6B97DE}" srcId="{D95B456D-1F46-4FA4-AE23-A25D2415881C}" destId="{E4F1EF71-2F57-485C-9D72-13559E87B591}" srcOrd="0" destOrd="0" parTransId="{A25AB6D4-D217-4CFC-838B-DAA977C8E4E6}" sibTransId="{82CA898D-4905-4F05-A3C7-613E4E878804}"/>
    <dgm:cxn modelId="{1D2F859C-7651-4CAB-9C9C-3D0B9BE3D10D}" srcId="{2356C288-C9E5-4694-9CEA-FE84D8CB292F}" destId="{ACAAC2DE-802F-42B2-8EC4-C1118C77D97D}" srcOrd="0" destOrd="0" parTransId="{25E52B1F-0F9C-41EE-8F18-45548762FA9D}" sibTransId="{B44243E0-51D1-467D-ADA5-1F554B094279}"/>
    <dgm:cxn modelId="{BE8BD39C-3C2E-4A8F-B35D-755CAE1E2FAD}" type="presOf" srcId="{38C704B3-FEF5-4AA3-AC1A-D48A668CDF85}" destId="{A7F33C3D-F205-4C3D-A525-0014EDFD8C9B}" srcOrd="0" destOrd="0" presId="urn:microsoft.com/office/officeart/2005/8/layout/orgChart1"/>
    <dgm:cxn modelId="{82740CA9-E708-45ED-9255-51555D026E8E}" type="presOf" srcId="{25E52B1F-0F9C-41EE-8F18-45548762FA9D}" destId="{A7960FCC-CF26-465A-A600-93D82CE77621}" srcOrd="0" destOrd="0" presId="urn:microsoft.com/office/officeart/2005/8/layout/orgChart1"/>
    <dgm:cxn modelId="{D731C6B0-2D3C-4BBC-9E13-A72AB60B36D7}" srcId="{E885559C-2B3E-4C3C-8B37-0640817D94CC}" destId="{1DE2ADB9-7593-415A-9A12-B2C207207C44}" srcOrd="0" destOrd="0" parTransId="{1C758908-110D-455B-9B47-BE5A8514BA03}" sibTransId="{AEB4C9D1-62A1-4B03-836A-AFD9C44567B6}"/>
    <dgm:cxn modelId="{483FB4B3-25BB-448D-8DD1-17BACDE0A6F2}" type="presOf" srcId="{4BED2DAD-F104-416E-98D2-7696E9336D53}" destId="{424332F9-62C0-4B9C-95CA-98336EC6D207}" srcOrd="0" destOrd="0" presId="urn:microsoft.com/office/officeart/2005/8/layout/orgChart1"/>
    <dgm:cxn modelId="{17D55FB4-2572-4001-BD10-46353A708EA2}" srcId="{8308778D-3343-4D9F-A100-028CF243D740}" destId="{229440E8-9850-4D89-A53A-5138B92DAA5F}" srcOrd="0" destOrd="0" parTransId="{4B85F7F6-C949-4A9B-89E1-229469C87016}" sibTransId="{F3D7F519-EE74-4F64-9B6B-98D6CE2E5779}"/>
    <dgm:cxn modelId="{78AB0EB6-C212-4C13-84E1-4ECD9C70E0D1}" srcId="{E4F1EF71-2F57-485C-9D72-13559E87B591}" destId="{E885559C-2B3E-4C3C-8B37-0640817D94CC}" srcOrd="1" destOrd="0" parTransId="{27043EDD-8B58-4F5D-92BF-694B83DF644E}" sibTransId="{D0039BEC-E64A-455A-8431-D1A77C009D76}"/>
    <dgm:cxn modelId="{7D2653BB-9DE3-4AC3-A0FE-F00AD1CDA386}" type="presOf" srcId="{7CE684AC-2039-4D98-99EF-8CE4E67EA31A}" destId="{B2CE4DD7-F69B-4563-B85C-E294A1B950AE}" srcOrd="1" destOrd="0" presId="urn:microsoft.com/office/officeart/2005/8/layout/orgChart1"/>
    <dgm:cxn modelId="{09671BC1-E55E-461D-8272-B05A1539FC15}" type="presOf" srcId="{D10DA478-094D-4BCF-BB0F-ECBC4DF0A189}" destId="{9885DE85-A609-4BE2-9C58-67E23D25F71B}" srcOrd="0" destOrd="0" presId="urn:microsoft.com/office/officeart/2005/8/layout/orgChart1"/>
    <dgm:cxn modelId="{07FCDFC4-462A-4CE7-9E46-EBA6DEE41517}" type="presOf" srcId="{24216E8A-4DB1-4D23-9D6D-FCA21F02DB83}" destId="{A785624E-DFAE-4D87-959E-517127087F74}" srcOrd="0" destOrd="0" presId="urn:microsoft.com/office/officeart/2005/8/layout/orgChart1"/>
    <dgm:cxn modelId="{FDFCEFCC-B01C-4E5E-BFAC-1C1E3ED06340}" type="presOf" srcId="{E4F1EF71-2F57-485C-9D72-13559E87B591}" destId="{2222FA78-92A0-4E10-B141-6E6C9AAA80D8}" srcOrd="0" destOrd="0" presId="urn:microsoft.com/office/officeart/2005/8/layout/orgChart1"/>
    <dgm:cxn modelId="{F4009DD0-9232-4559-9426-B28794FF20DC}" type="presOf" srcId="{297DF3E2-C8E3-4772-9D69-D8D6A630D692}" destId="{44451EF2-91B4-4799-B94B-6843E3663A77}" srcOrd="0" destOrd="0" presId="urn:microsoft.com/office/officeart/2005/8/layout/orgChart1"/>
    <dgm:cxn modelId="{1BC9F9D5-50FC-4BB2-AA4B-0C3572744F2F}" type="presOf" srcId="{E4F1EF71-2F57-485C-9D72-13559E87B591}" destId="{781F8CB2-9590-45AA-A8F4-86CB696D5C44}" srcOrd="1" destOrd="0" presId="urn:microsoft.com/office/officeart/2005/8/layout/orgChart1"/>
    <dgm:cxn modelId="{A8F892DA-24D4-428E-89A7-501AE9BAAF20}" type="presOf" srcId="{27043EDD-8B58-4F5D-92BF-694B83DF644E}" destId="{2E701465-B868-4811-8385-C31EAF01A0E5}" srcOrd="0" destOrd="0" presId="urn:microsoft.com/office/officeart/2005/8/layout/orgChart1"/>
    <dgm:cxn modelId="{95F0F2DA-2DF9-4BA0-9564-4BC61E304590}" type="presOf" srcId="{638EF2A0-F3B6-4355-A6EE-3756748DE838}" destId="{FC6F1EE8-E188-4FDC-8D58-DB9152117990}" srcOrd="0" destOrd="0" presId="urn:microsoft.com/office/officeart/2005/8/layout/orgChart1"/>
    <dgm:cxn modelId="{4312ECED-CBBF-47FC-A2DB-9D439A110260}" type="presOf" srcId="{2356C288-C9E5-4694-9CEA-FE84D8CB292F}" destId="{AAEFB8F3-7399-4898-B91E-DA29E9FD5A5F}" srcOrd="1" destOrd="0" presId="urn:microsoft.com/office/officeart/2005/8/layout/orgChart1"/>
    <dgm:cxn modelId="{AA864FEE-621A-431A-B789-16010B8948AF}" type="presOf" srcId="{8308778D-3343-4D9F-A100-028CF243D740}" destId="{6DDEE180-71D0-44B7-9CD3-C874D9710216}" srcOrd="0" destOrd="0" presId="urn:microsoft.com/office/officeart/2005/8/layout/orgChart1"/>
    <dgm:cxn modelId="{67E82BF2-91B3-4672-8791-87AA5E4E117C}" type="presOf" srcId="{51B1AE12-6D6C-4103-B508-17CF75A1CDCA}" destId="{48AA4CDB-FD33-4DA7-B57D-6B87829918DC}" srcOrd="0" destOrd="0" presId="urn:microsoft.com/office/officeart/2005/8/layout/orgChart1"/>
    <dgm:cxn modelId="{9D2E2BF3-B449-449C-9130-5FFFF97B90AD}" type="presOf" srcId="{91137560-09A7-4FB4-8160-5AA3273AD38F}" destId="{7DC70BD7-AFEF-4FC6-838F-FDD931B4E09C}" srcOrd="0" destOrd="0" presId="urn:microsoft.com/office/officeart/2005/8/layout/orgChart1"/>
    <dgm:cxn modelId="{566599F6-E43A-4BD2-91D1-B64DD05AADAB}" type="presOf" srcId="{ACAAC2DE-802F-42B2-8EC4-C1118C77D97D}" destId="{2ABD2904-5BE6-4C0F-8FDA-38D2C6D48AC0}" srcOrd="1" destOrd="0" presId="urn:microsoft.com/office/officeart/2005/8/layout/orgChart1"/>
    <dgm:cxn modelId="{9D7BBEF6-93D0-473A-8869-A1B81A548AD5}" type="presOf" srcId="{4F8E89F1-338F-4C12-95D5-3BF818EC3C58}" destId="{5345FA39-6696-44D3-A085-4717399736AC}" srcOrd="1" destOrd="0" presId="urn:microsoft.com/office/officeart/2005/8/layout/orgChart1"/>
    <dgm:cxn modelId="{5664A3FB-A7BC-4106-A9FB-9360BF0D3EEF}" type="presOf" srcId="{91137560-09A7-4FB4-8160-5AA3273AD38F}" destId="{DD9B2001-1BB3-4653-AE5A-80D7FD68AF2C}" srcOrd="1" destOrd="0" presId="urn:microsoft.com/office/officeart/2005/8/layout/orgChart1"/>
    <dgm:cxn modelId="{0528D176-060B-4082-A063-ECC3353AE7AF}" type="presParOf" srcId="{8EE18684-8086-4189-B481-8F933A0B894B}" destId="{B54D1D69-AB8C-494B-B48D-1E847CC03EDC}" srcOrd="0" destOrd="0" presId="urn:microsoft.com/office/officeart/2005/8/layout/orgChart1"/>
    <dgm:cxn modelId="{C3A27CCA-1691-4E2C-AFD0-EE62602E395E}" type="presParOf" srcId="{B54D1D69-AB8C-494B-B48D-1E847CC03EDC}" destId="{DBB526BF-250B-4DAD-B034-827A4A9FD3AC}" srcOrd="0" destOrd="0" presId="urn:microsoft.com/office/officeart/2005/8/layout/orgChart1"/>
    <dgm:cxn modelId="{5F8FF7EA-32E8-48E8-BF26-6DA2B7B22D08}" type="presParOf" srcId="{DBB526BF-250B-4DAD-B034-827A4A9FD3AC}" destId="{2222FA78-92A0-4E10-B141-6E6C9AAA80D8}" srcOrd="0" destOrd="0" presId="urn:microsoft.com/office/officeart/2005/8/layout/orgChart1"/>
    <dgm:cxn modelId="{917D770C-894D-4805-B900-AB2D8E605236}" type="presParOf" srcId="{DBB526BF-250B-4DAD-B034-827A4A9FD3AC}" destId="{781F8CB2-9590-45AA-A8F4-86CB696D5C44}" srcOrd="1" destOrd="0" presId="urn:microsoft.com/office/officeart/2005/8/layout/orgChart1"/>
    <dgm:cxn modelId="{580ECDA8-8B83-497B-8D9A-12795420D9F1}" type="presParOf" srcId="{B54D1D69-AB8C-494B-B48D-1E847CC03EDC}" destId="{A33A843A-36DD-4401-AB35-A8CA13B1EA3D}" srcOrd="1" destOrd="0" presId="urn:microsoft.com/office/officeart/2005/8/layout/orgChart1"/>
    <dgm:cxn modelId="{BCEE6679-7D58-483B-BA90-E582F5315A9B}" type="presParOf" srcId="{A33A843A-36DD-4401-AB35-A8CA13B1EA3D}" destId="{934509B9-3143-4847-95B8-E8D66D953503}" srcOrd="0" destOrd="0" presId="urn:microsoft.com/office/officeart/2005/8/layout/orgChart1"/>
    <dgm:cxn modelId="{F0417CC6-57C4-4E9E-BAAF-7CCB0982B609}" type="presParOf" srcId="{A33A843A-36DD-4401-AB35-A8CA13B1EA3D}" destId="{D9A41A77-878C-420E-A4F5-3C2071C0B785}" srcOrd="1" destOrd="0" presId="urn:microsoft.com/office/officeart/2005/8/layout/orgChart1"/>
    <dgm:cxn modelId="{FBFC18C8-C30C-4264-8B6D-024B0BF993D8}" type="presParOf" srcId="{D9A41A77-878C-420E-A4F5-3C2071C0B785}" destId="{0BD59EF0-8B5C-4598-A2A8-339885C8BB0E}" srcOrd="0" destOrd="0" presId="urn:microsoft.com/office/officeart/2005/8/layout/orgChart1"/>
    <dgm:cxn modelId="{766E6F35-0F8C-434F-B3D7-396B37B50918}" type="presParOf" srcId="{0BD59EF0-8B5C-4598-A2A8-339885C8BB0E}" destId="{6DDEE180-71D0-44B7-9CD3-C874D9710216}" srcOrd="0" destOrd="0" presId="urn:microsoft.com/office/officeart/2005/8/layout/orgChart1"/>
    <dgm:cxn modelId="{6E19C609-F79D-4F0A-BD85-503D84F3792F}" type="presParOf" srcId="{0BD59EF0-8B5C-4598-A2A8-339885C8BB0E}" destId="{24818F70-9EAD-4A3B-83A6-5389A8B93A3F}" srcOrd="1" destOrd="0" presId="urn:microsoft.com/office/officeart/2005/8/layout/orgChart1"/>
    <dgm:cxn modelId="{6B6B39FF-AE16-45FF-8A06-ED6D156CB321}" type="presParOf" srcId="{D9A41A77-878C-420E-A4F5-3C2071C0B785}" destId="{A4EEC43D-5A0B-40FD-B734-59E9800645BF}" srcOrd="1" destOrd="0" presId="urn:microsoft.com/office/officeart/2005/8/layout/orgChart1"/>
    <dgm:cxn modelId="{7A78B4A3-41BA-4D44-9B7B-A0A39941ADF5}" type="presParOf" srcId="{A4EEC43D-5A0B-40FD-B734-59E9800645BF}" destId="{79D79D69-E7CA-4C48-AC24-B0F96B8B3C1C}" srcOrd="0" destOrd="0" presId="urn:microsoft.com/office/officeart/2005/8/layout/orgChart1"/>
    <dgm:cxn modelId="{331A0B38-0379-4AB6-90B3-E0572A27E0D6}" type="presParOf" srcId="{A4EEC43D-5A0B-40FD-B734-59E9800645BF}" destId="{25042017-09C0-4761-BEFF-E072CADE1C93}" srcOrd="1" destOrd="0" presId="urn:microsoft.com/office/officeart/2005/8/layout/orgChart1"/>
    <dgm:cxn modelId="{E60A3F89-5AE6-42DF-80FE-A11225DA9F37}" type="presParOf" srcId="{25042017-09C0-4761-BEFF-E072CADE1C93}" destId="{C887FEC0-2AE1-4A69-B68F-69CE88EA30DD}" srcOrd="0" destOrd="0" presId="urn:microsoft.com/office/officeart/2005/8/layout/orgChart1"/>
    <dgm:cxn modelId="{85967CD8-139D-437A-AA8E-C95B2B9DB349}" type="presParOf" srcId="{C887FEC0-2AE1-4A69-B68F-69CE88EA30DD}" destId="{359DC8DD-0717-4415-9F0B-94258CBEBCD8}" srcOrd="0" destOrd="0" presId="urn:microsoft.com/office/officeart/2005/8/layout/orgChart1"/>
    <dgm:cxn modelId="{3703E5E9-27A8-432C-A4F8-3951EE825968}" type="presParOf" srcId="{C887FEC0-2AE1-4A69-B68F-69CE88EA30DD}" destId="{A5C5DCE1-6951-441A-816E-2D968B2953FC}" srcOrd="1" destOrd="0" presId="urn:microsoft.com/office/officeart/2005/8/layout/orgChart1"/>
    <dgm:cxn modelId="{95FA420D-6027-4835-B317-497004C6B188}" type="presParOf" srcId="{25042017-09C0-4761-BEFF-E072CADE1C93}" destId="{8D4AC3AC-2019-47D6-9458-DCA988459837}" srcOrd="1" destOrd="0" presId="urn:microsoft.com/office/officeart/2005/8/layout/orgChart1"/>
    <dgm:cxn modelId="{8C69C5D9-65EA-4BCB-8CD3-6B8993E8EDFE}" type="presParOf" srcId="{25042017-09C0-4761-BEFF-E072CADE1C93}" destId="{447B6F8A-3470-4FDA-9434-782E06DF5119}" srcOrd="2" destOrd="0" presId="urn:microsoft.com/office/officeart/2005/8/layout/orgChart1"/>
    <dgm:cxn modelId="{22308E48-64DD-4E9D-B14C-3A1213076AD6}" type="presParOf" srcId="{A4EEC43D-5A0B-40FD-B734-59E9800645BF}" destId="{9885DE85-A609-4BE2-9C58-67E23D25F71B}" srcOrd="2" destOrd="0" presId="urn:microsoft.com/office/officeart/2005/8/layout/orgChart1"/>
    <dgm:cxn modelId="{DBE1200C-722D-4342-A78C-028589DA120A}" type="presParOf" srcId="{A4EEC43D-5A0B-40FD-B734-59E9800645BF}" destId="{43DA591F-D6AD-48D1-AA47-CB0A59AE82FB}" srcOrd="3" destOrd="0" presId="urn:microsoft.com/office/officeart/2005/8/layout/orgChart1"/>
    <dgm:cxn modelId="{6D7F49A5-EFD8-421A-8EDD-1D2094A6656B}" type="presParOf" srcId="{43DA591F-D6AD-48D1-AA47-CB0A59AE82FB}" destId="{9768A1AF-A904-4AC7-B668-F7DA89B2B773}" srcOrd="0" destOrd="0" presId="urn:microsoft.com/office/officeart/2005/8/layout/orgChart1"/>
    <dgm:cxn modelId="{3B5845C9-F93E-41CE-A565-06E05F06FFEB}" type="presParOf" srcId="{9768A1AF-A904-4AC7-B668-F7DA89B2B773}" destId="{7DC70BD7-AFEF-4FC6-838F-FDD931B4E09C}" srcOrd="0" destOrd="0" presId="urn:microsoft.com/office/officeart/2005/8/layout/orgChart1"/>
    <dgm:cxn modelId="{FF5D4CCC-CD6F-4C35-918C-B376D2187CB1}" type="presParOf" srcId="{9768A1AF-A904-4AC7-B668-F7DA89B2B773}" destId="{DD9B2001-1BB3-4653-AE5A-80D7FD68AF2C}" srcOrd="1" destOrd="0" presId="urn:microsoft.com/office/officeart/2005/8/layout/orgChart1"/>
    <dgm:cxn modelId="{B6824182-07B0-42EA-8118-C9527F886CB4}" type="presParOf" srcId="{43DA591F-D6AD-48D1-AA47-CB0A59AE82FB}" destId="{B45E5E0E-7550-4452-A808-B33A9B0EA88C}" srcOrd="1" destOrd="0" presId="urn:microsoft.com/office/officeart/2005/8/layout/orgChart1"/>
    <dgm:cxn modelId="{5BE1627B-F66F-4D1C-936B-7E00972C535E}" type="presParOf" srcId="{43DA591F-D6AD-48D1-AA47-CB0A59AE82FB}" destId="{A45709A9-A70C-4497-B412-892EC9B9D41B}" srcOrd="2" destOrd="0" presId="urn:microsoft.com/office/officeart/2005/8/layout/orgChart1"/>
    <dgm:cxn modelId="{AA3B7FDD-A061-4047-8B1A-6837D4730CA9}" type="presParOf" srcId="{A4EEC43D-5A0B-40FD-B734-59E9800645BF}" destId="{FC6F1EE8-E188-4FDC-8D58-DB9152117990}" srcOrd="4" destOrd="0" presId="urn:microsoft.com/office/officeart/2005/8/layout/orgChart1"/>
    <dgm:cxn modelId="{AD04405D-6503-4106-B8A1-E62D020022DB}" type="presParOf" srcId="{A4EEC43D-5A0B-40FD-B734-59E9800645BF}" destId="{424B259E-D086-40E6-A74B-AD394F66CC52}" srcOrd="5" destOrd="0" presId="urn:microsoft.com/office/officeart/2005/8/layout/orgChart1"/>
    <dgm:cxn modelId="{51B560F0-8F8D-4236-9B8F-279AEE6A4D89}" type="presParOf" srcId="{424B259E-D086-40E6-A74B-AD394F66CC52}" destId="{2CAEEC99-0AA7-4552-870A-21E7C1D2E5CB}" srcOrd="0" destOrd="0" presId="urn:microsoft.com/office/officeart/2005/8/layout/orgChart1"/>
    <dgm:cxn modelId="{084682DF-6EE2-44D5-AC32-01B28C5D00E4}" type="presParOf" srcId="{2CAEEC99-0AA7-4552-870A-21E7C1D2E5CB}" destId="{2BCA498A-BFC9-4C83-82E6-00E27EABDB7D}" srcOrd="0" destOrd="0" presId="urn:microsoft.com/office/officeart/2005/8/layout/orgChart1"/>
    <dgm:cxn modelId="{37E780E2-F0B9-41AC-A056-A4BC797973EA}" type="presParOf" srcId="{2CAEEC99-0AA7-4552-870A-21E7C1D2E5CB}" destId="{5345FA39-6696-44D3-A085-4717399736AC}" srcOrd="1" destOrd="0" presId="urn:microsoft.com/office/officeart/2005/8/layout/orgChart1"/>
    <dgm:cxn modelId="{FE3549C7-E0A0-4087-BC74-06A8E7DBEF98}" type="presParOf" srcId="{424B259E-D086-40E6-A74B-AD394F66CC52}" destId="{0D914493-F360-4BD4-A102-C596F75AE952}" srcOrd="1" destOrd="0" presId="urn:microsoft.com/office/officeart/2005/8/layout/orgChart1"/>
    <dgm:cxn modelId="{875AF2C4-E330-4DCE-B741-A0C76F4E48D1}" type="presParOf" srcId="{424B259E-D086-40E6-A74B-AD394F66CC52}" destId="{2D87C53F-DBE4-4F60-B55C-4C1B8470A0A9}" srcOrd="2" destOrd="0" presId="urn:microsoft.com/office/officeart/2005/8/layout/orgChart1"/>
    <dgm:cxn modelId="{55EB19EC-1BAA-4D05-932D-95353DDCF800}" type="presParOf" srcId="{D9A41A77-878C-420E-A4F5-3C2071C0B785}" destId="{820683DC-4D00-403A-A734-A5F1BFB6675F}" srcOrd="2" destOrd="0" presId="urn:microsoft.com/office/officeart/2005/8/layout/orgChart1"/>
    <dgm:cxn modelId="{3E299AEA-5B8B-40EB-9856-C283A1E51A04}" type="presParOf" srcId="{A33A843A-36DD-4401-AB35-A8CA13B1EA3D}" destId="{2E701465-B868-4811-8385-C31EAF01A0E5}" srcOrd="2" destOrd="0" presId="urn:microsoft.com/office/officeart/2005/8/layout/orgChart1"/>
    <dgm:cxn modelId="{A9F002FE-3C7E-4493-858C-B8A5D2B0AADF}" type="presParOf" srcId="{A33A843A-36DD-4401-AB35-A8CA13B1EA3D}" destId="{CE903A98-FB33-49B4-A193-2B3E12FDF4AA}" srcOrd="3" destOrd="0" presId="urn:microsoft.com/office/officeart/2005/8/layout/orgChart1"/>
    <dgm:cxn modelId="{DDA5E573-FA91-4996-9294-3585266429FD}" type="presParOf" srcId="{CE903A98-FB33-49B4-A193-2B3E12FDF4AA}" destId="{9C5AFAA0-F4DB-4664-90C4-22C0B31BD77C}" srcOrd="0" destOrd="0" presId="urn:microsoft.com/office/officeart/2005/8/layout/orgChart1"/>
    <dgm:cxn modelId="{1CDAA0E3-8D58-4A90-93EC-F6FC2F2D076B}" type="presParOf" srcId="{9C5AFAA0-F4DB-4664-90C4-22C0B31BD77C}" destId="{677F4DF7-FE60-41CD-B33C-7A8F220E0675}" srcOrd="0" destOrd="0" presId="urn:microsoft.com/office/officeart/2005/8/layout/orgChart1"/>
    <dgm:cxn modelId="{EB64F584-141B-4A71-A702-2880FCB0C305}" type="presParOf" srcId="{9C5AFAA0-F4DB-4664-90C4-22C0B31BD77C}" destId="{F91DF92B-ECDB-48C3-A381-8A329142D987}" srcOrd="1" destOrd="0" presId="urn:microsoft.com/office/officeart/2005/8/layout/orgChart1"/>
    <dgm:cxn modelId="{2C3DD7E2-BEAA-4259-BE22-5D0D8B928E8D}" type="presParOf" srcId="{CE903A98-FB33-49B4-A193-2B3E12FDF4AA}" destId="{A3669129-E63C-48F9-9A8D-D63B747BCEC6}" srcOrd="1" destOrd="0" presId="urn:microsoft.com/office/officeart/2005/8/layout/orgChart1"/>
    <dgm:cxn modelId="{E1E742FF-8320-4B15-AC50-1347475FFF11}" type="presParOf" srcId="{A3669129-E63C-48F9-9A8D-D63B747BCEC6}" destId="{3E51CBA0-4B0E-4AD9-9590-7280E9A4B811}" srcOrd="0" destOrd="0" presId="urn:microsoft.com/office/officeart/2005/8/layout/orgChart1"/>
    <dgm:cxn modelId="{463658F3-C6D6-4231-9AAE-5CAACF46E301}" type="presParOf" srcId="{A3669129-E63C-48F9-9A8D-D63B747BCEC6}" destId="{FC76D76F-F090-4B4E-B11B-1AEDCF4FB0A4}" srcOrd="1" destOrd="0" presId="urn:microsoft.com/office/officeart/2005/8/layout/orgChart1"/>
    <dgm:cxn modelId="{451FED27-43D8-4A38-B842-286BD2EE25EE}" type="presParOf" srcId="{FC76D76F-F090-4B4E-B11B-1AEDCF4FB0A4}" destId="{04B84DF5-98D8-4778-91FE-9566FEFA6984}" srcOrd="0" destOrd="0" presId="urn:microsoft.com/office/officeart/2005/8/layout/orgChart1"/>
    <dgm:cxn modelId="{2BB9F2C6-A29A-4840-8F62-E24C2FAC7248}" type="presParOf" srcId="{04B84DF5-98D8-4778-91FE-9566FEFA6984}" destId="{8D94FBF3-6461-420F-A81E-01C5EBC1AFC5}" srcOrd="0" destOrd="0" presId="urn:microsoft.com/office/officeart/2005/8/layout/orgChart1"/>
    <dgm:cxn modelId="{C72D2BAB-CC20-4856-94A1-F0D428E395C8}" type="presParOf" srcId="{04B84DF5-98D8-4778-91FE-9566FEFA6984}" destId="{C833FF11-741A-4ADA-BFB5-5FA0F9C08C4E}" srcOrd="1" destOrd="0" presId="urn:microsoft.com/office/officeart/2005/8/layout/orgChart1"/>
    <dgm:cxn modelId="{30F32263-4E6D-4625-A5DA-380AA769854A}" type="presParOf" srcId="{FC76D76F-F090-4B4E-B11B-1AEDCF4FB0A4}" destId="{B7CAECFA-72EB-44C9-B985-420BED4D5C7B}" srcOrd="1" destOrd="0" presId="urn:microsoft.com/office/officeart/2005/8/layout/orgChart1"/>
    <dgm:cxn modelId="{C62705CA-D0E2-4159-B721-D1CD91A379C9}" type="presParOf" srcId="{FC76D76F-F090-4B4E-B11B-1AEDCF4FB0A4}" destId="{6AD358DC-21FF-45AB-B24E-0554191AF728}" srcOrd="2" destOrd="0" presId="urn:microsoft.com/office/officeart/2005/8/layout/orgChart1"/>
    <dgm:cxn modelId="{D9265273-51D9-4309-9706-8DCC3EF2E1A9}" type="presParOf" srcId="{A3669129-E63C-48F9-9A8D-D63B747BCEC6}" destId="{2A8C48EE-03E1-464E-8C5E-9459B52E2252}" srcOrd="2" destOrd="0" presId="urn:microsoft.com/office/officeart/2005/8/layout/orgChart1"/>
    <dgm:cxn modelId="{49F57425-81F7-421D-8FF6-2418A51BC98E}" type="presParOf" srcId="{A3669129-E63C-48F9-9A8D-D63B747BCEC6}" destId="{BAB3C933-8D4A-44FE-8772-C2CC4F7103D9}" srcOrd="3" destOrd="0" presId="urn:microsoft.com/office/officeart/2005/8/layout/orgChart1"/>
    <dgm:cxn modelId="{F2D47E9C-D97B-4895-A8C0-1468446A5B0A}" type="presParOf" srcId="{BAB3C933-8D4A-44FE-8772-C2CC4F7103D9}" destId="{2C5E0F9F-1D5D-4246-9E8B-36C6972C5EFD}" srcOrd="0" destOrd="0" presId="urn:microsoft.com/office/officeart/2005/8/layout/orgChart1"/>
    <dgm:cxn modelId="{90E48621-282A-4905-BFA7-ED6E0CD9F39D}" type="presParOf" srcId="{2C5E0F9F-1D5D-4246-9E8B-36C6972C5EFD}" destId="{A785624E-DFAE-4D87-959E-517127087F74}" srcOrd="0" destOrd="0" presId="urn:microsoft.com/office/officeart/2005/8/layout/orgChart1"/>
    <dgm:cxn modelId="{DFCA21E9-E5EA-4D7B-ADA6-EDFCAAA326BE}" type="presParOf" srcId="{2C5E0F9F-1D5D-4246-9E8B-36C6972C5EFD}" destId="{ED1B5039-2BFC-484F-8A19-D266010583F3}" srcOrd="1" destOrd="0" presId="urn:microsoft.com/office/officeart/2005/8/layout/orgChart1"/>
    <dgm:cxn modelId="{CDDADA4D-BADB-4381-BB11-E33250A0279F}" type="presParOf" srcId="{BAB3C933-8D4A-44FE-8772-C2CC4F7103D9}" destId="{64C0079B-D1FA-478A-A412-080182B14B78}" srcOrd="1" destOrd="0" presId="urn:microsoft.com/office/officeart/2005/8/layout/orgChart1"/>
    <dgm:cxn modelId="{0BBEB692-23D2-45C0-AC1C-4219F227E890}" type="presParOf" srcId="{BAB3C933-8D4A-44FE-8772-C2CC4F7103D9}" destId="{79E2578A-B6CD-491F-8B18-720064910C32}" srcOrd="2" destOrd="0" presId="urn:microsoft.com/office/officeart/2005/8/layout/orgChart1"/>
    <dgm:cxn modelId="{0989A3B2-7E58-4E37-9F34-D9B5A11EAF53}" type="presParOf" srcId="{A3669129-E63C-48F9-9A8D-D63B747BCEC6}" destId="{1B53A465-7500-4FA0-8D95-22CCAAAF5586}" srcOrd="4" destOrd="0" presId="urn:microsoft.com/office/officeart/2005/8/layout/orgChart1"/>
    <dgm:cxn modelId="{932FFF14-9AA5-47F5-9EFC-2131560781EF}" type="presParOf" srcId="{A3669129-E63C-48F9-9A8D-D63B747BCEC6}" destId="{1D9E7AD9-92D7-43C5-8899-AA13B1890065}" srcOrd="5" destOrd="0" presId="urn:microsoft.com/office/officeart/2005/8/layout/orgChart1"/>
    <dgm:cxn modelId="{913D4525-F171-43B8-9304-5759F2087D68}" type="presParOf" srcId="{1D9E7AD9-92D7-43C5-8899-AA13B1890065}" destId="{EC1E253D-0863-41AD-B503-4A07A3C62A55}" srcOrd="0" destOrd="0" presId="urn:microsoft.com/office/officeart/2005/8/layout/orgChart1"/>
    <dgm:cxn modelId="{0ED4A2C4-60C3-465F-8F65-2F20ACFBB5D7}" type="presParOf" srcId="{EC1E253D-0863-41AD-B503-4A07A3C62A55}" destId="{48AA4CDB-FD33-4DA7-B57D-6B87829918DC}" srcOrd="0" destOrd="0" presId="urn:microsoft.com/office/officeart/2005/8/layout/orgChart1"/>
    <dgm:cxn modelId="{507E0B9D-27BC-4C1C-B0FC-6591E829CE66}" type="presParOf" srcId="{EC1E253D-0863-41AD-B503-4A07A3C62A55}" destId="{79003B2B-28BB-495E-BEFB-83CCAF06C208}" srcOrd="1" destOrd="0" presId="urn:microsoft.com/office/officeart/2005/8/layout/orgChart1"/>
    <dgm:cxn modelId="{FE46CE52-DDF9-44E4-BED1-7CBA7125430A}" type="presParOf" srcId="{1D9E7AD9-92D7-43C5-8899-AA13B1890065}" destId="{51749F04-2037-4A07-97F8-037A15F45BBB}" srcOrd="1" destOrd="0" presId="urn:microsoft.com/office/officeart/2005/8/layout/orgChart1"/>
    <dgm:cxn modelId="{94158AA3-8A98-4890-A34F-92AA433C7649}" type="presParOf" srcId="{1D9E7AD9-92D7-43C5-8899-AA13B1890065}" destId="{E5B7AE53-EEFB-45A7-B7A0-806AD6318797}" srcOrd="2" destOrd="0" presId="urn:microsoft.com/office/officeart/2005/8/layout/orgChart1"/>
    <dgm:cxn modelId="{5D806D13-BAA0-47B7-B867-0C8456037C56}" type="presParOf" srcId="{A3669129-E63C-48F9-9A8D-D63B747BCEC6}" destId="{44451EF2-91B4-4799-B94B-6843E3663A77}" srcOrd="6" destOrd="0" presId="urn:microsoft.com/office/officeart/2005/8/layout/orgChart1"/>
    <dgm:cxn modelId="{A59FB1E5-B79D-4F5D-8052-766A93A1E11D}" type="presParOf" srcId="{A3669129-E63C-48F9-9A8D-D63B747BCEC6}" destId="{0466F751-A7F1-4EA4-9DEF-4F31D684FC2A}" srcOrd="7" destOrd="0" presId="urn:microsoft.com/office/officeart/2005/8/layout/orgChart1"/>
    <dgm:cxn modelId="{09791EE6-B1B7-4C57-A757-B921E4E9D56B}" type="presParOf" srcId="{0466F751-A7F1-4EA4-9DEF-4F31D684FC2A}" destId="{A422E1E2-6E9A-4D36-8E4E-65E3DD94091B}" srcOrd="0" destOrd="0" presId="urn:microsoft.com/office/officeart/2005/8/layout/orgChart1"/>
    <dgm:cxn modelId="{1003C354-2CA6-4495-AC7F-4E20604B77C9}" type="presParOf" srcId="{A422E1E2-6E9A-4D36-8E4E-65E3DD94091B}" destId="{B784E792-B389-4AE1-9213-17A31293A056}" srcOrd="0" destOrd="0" presId="urn:microsoft.com/office/officeart/2005/8/layout/orgChart1"/>
    <dgm:cxn modelId="{2ECD4F1E-2C25-4E37-BBCD-B088ADD3339F}" type="presParOf" srcId="{A422E1E2-6E9A-4D36-8E4E-65E3DD94091B}" destId="{B2CE4DD7-F69B-4563-B85C-E294A1B950AE}" srcOrd="1" destOrd="0" presId="urn:microsoft.com/office/officeart/2005/8/layout/orgChart1"/>
    <dgm:cxn modelId="{6C513B6E-2028-4AC2-964B-7968921CCE54}" type="presParOf" srcId="{0466F751-A7F1-4EA4-9DEF-4F31D684FC2A}" destId="{7557B7D0-53D4-4382-9AE8-620DBAE18001}" srcOrd="1" destOrd="0" presId="urn:microsoft.com/office/officeart/2005/8/layout/orgChart1"/>
    <dgm:cxn modelId="{C5A3C55E-D327-47EA-A134-1614D9C0A01F}" type="presParOf" srcId="{0466F751-A7F1-4EA4-9DEF-4F31D684FC2A}" destId="{B32C82C4-1161-436D-BCF4-3E84C85C1753}" srcOrd="2" destOrd="0" presId="urn:microsoft.com/office/officeart/2005/8/layout/orgChart1"/>
    <dgm:cxn modelId="{CE93E1FC-6D25-4379-8A49-C3A34EF1F279}" type="presParOf" srcId="{CE903A98-FB33-49B4-A193-2B3E12FDF4AA}" destId="{732F4303-0E7B-4D32-AD80-59AD6DAAFA4D}" srcOrd="2" destOrd="0" presId="urn:microsoft.com/office/officeart/2005/8/layout/orgChart1"/>
    <dgm:cxn modelId="{0BCB5A44-3009-4038-A659-C5374C186617}" type="presParOf" srcId="{A33A843A-36DD-4401-AB35-A8CA13B1EA3D}" destId="{424332F9-62C0-4B9C-95CA-98336EC6D207}" srcOrd="4" destOrd="0" presId="urn:microsoft.com/office/officeart/2005/8/layout/orgChart1"/>
    <dgm:cxn modelId="{EDB1CE1B-74F6-419C-853F-BC311706D905}" type="presParOf" srcId="{A33A843A-36DD-4401-AB35-A8CA13B1EA3D}" destId="{444F4255-10F0-4EDC-A154-A20F1BE9F428}" srcOrd="5" destOrd="0" presId="urn:microsoft.com/office/officeart/2005/8/layout/orgChart1"/>
    <dgm:cxn modelId="{840533AE-75C0-44E1-BEB5-05ABA5852ABC}" type="presParOf" srcId="{444F4255-10F0-4EDC-A154-A20F1BE9F428}" destId="{22E1B980-0506-4D2A-9D36-0A00FF3B3537}" srcOrd="0" destOrd="0" presId="urn:microsoft.com/office/officeart/2005/8/layout/orgChart1"/>
    <dgm:cxn modelId="{7EEA676E-3501-4C7A-B949-F7BC26647CBE}" type="presParOf" srcId="{22E1B980-0506-4D2A-9D36-0A00FF3B3537}" destId="{74E82F3E-0F6E-4FB3-A709-169CF00E1B9F}" srcOrd="0" destOrd="0" presId="urn:microsoft.com/office/officeart/2005/8/layout/orgChart1"/>
    <dgm:cxn modelId="{0A44C7A9-654F-43DC-9BB0-A6D73769859E}" type="presParOf" srcId="{22E1B980-0506-4D2A-9D36-0A00FF3B3537}" destId="{AAEFB8F3-7399-4898-B91E-DA29E9FD5A5F}" srcOrd="1" destOrd="0" presId="urn:microsoft.com/office/officeart/2005/8/layout/orgChart1"/>
    <dgm:cxn modelId="{1FC14150-B43F-4676-8174-FA384ACC5EF7}" type="presParOf" srcId="{444F4255-10F0-4EDC-A154-A20F1BE9F428}" destId="{7965EE00-8F55-4510-AD5C-76C5CC3ED0AE}" srcOrd="1" destOrd="0" presId="urn:microsoft.com/office/officeart/2005/8/layout/orgChart1"/>
    <dgm:cxn modelId="{BA17B332-7676-4123-ADA1-5FE1116E666C}" type="presParOf" srcId="{7965EE00-8F55-4510-AD5C-76C5CC3ED0AE}" destId="{A7960FCC-CF26-465A-A600-93D82CE77621}" srcOrd="0" destOrd="0" presId="urn:microsoft.com/office/officeart/2005/8/layout/orgChart1"/>
    <dgm:cxn modelId="{691B5EC4-B6AA-4F9F-8E75-17C46EF831C1}" type="presParOf" srcId="{7965EE00-8F55-4510-AD5C-76C5CC3ED0AE}" destId="{3C240DA2-197B-4DF0-B187-0910D6A99342}" srcOrd="1" destOrd="0" presId="urn:microsoft.com/office/officeart/2005/8/layout/orgChart1"/>
    <dgm:cxn modelId="{EA2F3E14-9614-47A8-8A8E-CA755E379060}" type="presParOf" srcId="{3C240DA2-197B-4DF0-B187-0910D6A99342}" destId="{DB4B46CC-CF8A-4290-9BE5-B6922EA9465B}" srcOrd="0" destOrd="0" presId="urn:microsoft.com/office/officeart/2005/8/layout/orgChart1"/>
    <dgm:cxn modelId="{95155CCB-D3AA-40D2-BEA1-731F7DB90436}" type="presParOf" srcId="{DB4B46CC-CF8A-4290-9BE5-B6922EA9465B}" destId="{13B7A796-88EE-44C6-A44E-1B3A24191E94}" srcOrd="0" destOrd="0" presId="urn:microsoft.com/office/officeart/2005/8/layout/orgChart1"/>
    <dgm:cxn modelId="{3E38FAFF-8FEC-427F-B71F-15F22A9D4F01}" type="presParOf" srcId="{DB4B46CC-CF8A-4290-9BE5-B6922EA9465B}" destId="{2ABD2904-5BE6-4C0F-8FDA-38D2C6D48AC0}" srcOrd="1" destOrd="0" presId="urn:microsoft.com/office/officeart/2005/8/layout/orgChart1"/>
    <dgm:cxn modelId="{FF8F0AD1-F226-44AA-AF83-022F57D4A36D}" type="presParOf" srcId="{3C240DA2-197B-4DF0-B187-0910D6A99342}" destId="{7EC80F7B-2B6D-4E56-A4DA-BE4479C5EF3A}" srcOrd="1" destOrd="0" presId="urn:microsoft.com/office/officeart/2005/8/layout/orgChart1"/>
    <dgm:cxn modelId="{AA3CF737-2D14-436F-AA8E-A5EE5AD45F6C}" type="presParOf" srcId="{3C240DA2-197B-4DF0-B187-0910D6A99342}" destId="{B701CE79-C78A-4959-B9E6-0EDEC101CEDE}" srcOrd="2" destOrd="0" presId="urn:microsoft.com/office/officeart/2005/8/layout/orgChart1"/>
    <dgm:cxn modelId="{66AD1F77-4724-4EC4-B2EF-986E164411BC}" type="presParOf" srcId="{7965EE00-8F55-4510-AD5C-76C5CC3ED0AE}" destId="{A7F33C3D-F205-4C3D-A525-0014EDFD8C9B}" srcOrd="2" destOrd="0" presId="urn:microsoft.com/office/officeart/2005/8/layout/orgChart1"/>
    <dgm:cxn modelId="{0A239263-5E00-4EBE-9500-3AFB48633B86}" type="presParOf" srcId="{7965EE00-8F55-4510-AD5C-76C5CC3ED0AE}" destId="{F6734ED4-A6F7-4F7B-9B87-BC6E935524F6}" srcOrd="3" destOrd="0" presId="urn:microsoft.com/office/officeart/2005/8/layout/orgChart1"/>
    <dgm:cxn modelId="{17467D5C-9EF0-48A9-9F11-B3A1B476557D}" type="presParOf" srcId="{F6734ED4-A6F7-4F7B-9B87-BC6E935524F6}" destId="{FEA0FDA7-110F-4912-BCE1-7AA13BC3AAFE}" srcOrd="0" destOrd="0" presId="urn:microsoft.com/office/officeart/2005/8/layout/orgChart1"/>
    <dgm:cxn modelId="{0C31B380-9C10-4FBD-A438-D6E3A936C3E0}" type="presParOf" srcId="{FEA0FDA7-110F-4912-BCE1-7AA13BC3AAFE}" destId="{0BCA931F-A323-4074-81AB-29C02CAFE313}" srcOrd="0" destOrd="0" presId="urn:microsoft.com/office/officeart/2005/8/layout/orgChart1"/>
    <dgm:cxn modelId="{6FAE8CAB-035A-4351-BFA0-79541588E84A}" type="presParOf" srcId="{FEA0FDA7-110F-4912-BCE1-7AA13BC3AAFE}" destId="{D6575B66-F24D-4F4C-A272-E4C08C158662}" srcOrd="1" destOrd="0" presId="urn:microsoft.com/office/officeart/2005/8/layout/orgChart1"/>
    <dgm:cxn modelId="{1DF589DA-6D57-4772-A998-68B73582C459}" type="presParOf" srcId="{F6734ED4-A6F7-4F7B-9B87-BC6E935524F6}" destId="{CE8010EF-B4F0-40FB-9F03-5093C6FC65C0}" srcOrd="1" destOrd="0" presId="urn:microsoft.com/office/officeart/2005/8/layout/orgChart1"/>
    <dgm:cxn modelId="{412394FD-9788-49B0-8AC8-3B6CC9EDF876}" type="presParOf" srcId="{F6734ED4-A6F7-4F7B-9B87-BC6E935524F6}" destId="{87ED7B5F-6725-44D1-8368-061F3AAD46C7}" srcOrd="2" destOrd="0" presId="urn:microsoft.com/office/officeart/2005/8/layout/orgChart1"/>
    <dgm:cxn modelId="{6B08690C-2EBC-420F-AACA-B29B48C69B42}" type="presParOf" srcId="{444F4255-10F0-4EDC-A154-A20F1BE9F428}" destId="{A1F1F1BA-17D0-4EF1-BCEC-81A04E81471F}" srcOrd="2" destOrd="0" presId="urn:microsoft.com/office/officeart/2005/8/layout/orgChart1"/>
    <dgm:cxn modelId="{340EA88B-2738-4731-80F8-37A7F1D74623}" type="presParOf" srcId="{B54D1D69-AB8C-494B-B48D-1E847CC03EDC}" destId="{327EE99B-AC61-4122-95B1-588E3F587BB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F41C07-AD0F-4037-A3BC-5297098B351B}" type="doc">
      <dgm:prSet loTypeId="urn:microsoft.com/office/officeart/2005/8/layout/orgChart1" loCatId="hierarchy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9A593A0F-53F4-4D62-BC09-437926BC8EB9}">
      <dgm:prSet phldrT="[Text]"/>
      <dgm:spPr/>
      <dgm:t>
        <a:bodyPr/>
        <a:lstStyle/>
        <a:p>
          <a:r>
            <a:rPr lang="tr-TR" b="1" dirty="0">
              <a:solidFill>
                <a:schemeClr val="tx2"/>
              </a:solidFill>
            </a:rPr>
            <a:t>YOĞUNLUK</a:t>
          </a:r>
          <a:endParaRPr lang="en-US" dirty="0">
            <a:solidFill>
              <a:schemeClr val="tx2"/>
            </a:solidFill>
          </a:endParaRPr>
        </a:p>
      </dgm:t>
    </dgm:pt>
    <dgm:pt modelId="{95895465-5E78-41F1-BDF9-425C6D122AB5}" type="parTrans" cxnId="{661B3915-2092-4E3E-A3E1-C9B81C011CA8}">
      <dgm:prSet/>
      <dgm:spPr/>
      <dgm:t>
        <a:bodyPr/>
        <a:lstStyle/>
        <a:p>
          <a:endParaRPr lang="en-US"/>
        </a:p>
      </dgm:t>
    </dgm:pt>
    <dgm:pt modelId="{2278E0F3-FD41-4F53-B99B-27141359FF4C}" type="sibTrans" cxnId="{661B3915-2092-4E3E-A3E1-C9B81C011CA8}">
      <dgm:prSet/>
      <dgm:spPr/>
      <dgm:t>
        <a:bodyPr/>
        <a:lstStyle/>
        <a:p>
          <a:endParaRPr lang="en-US"/>
        </a:p>
      </dgm:t>
    </dgm:pt>
    <dgm:pt modelId="{0E7D1E26-7EF0-4996-B1BE-831ED142A84A}">
      <dgm:prSet phldrT="[Text]"/>
      <dgm:spPr/>
      <dgm:t>
        <a:bodyPr/>
        <a:lstStyle/>
        <a:p>
          <a:r>
            <a:rPr lang="tr-TR" b="1" dirty="0">
              <a:solidFill>
                <a:srgbClr val="0070C0"/>
              </a:solidFill>
            </a:rPr>
            <a:t>Katı yoğunluğu </a:t>
          </a:r>
          <a:r>
            <a:rPr lang="tr-TR" b="1" dirty="0"/>
            <a:t>(</a:t>
          </a:r>
          <a:r>
            <a:rPr lang="tr-TR" b="1" dirty="0">
              <a:solidFill>
                <a:srgbClr val="FF0000"/>
              </a:solidFill>
            </a:rPr>
            <a:t>Solid </a:t>
          </a:r>
          <a:r>
            <a:rPr lang="en-US" b="1" dirty="0">
              <a:solidFill>
                <a:srgbClr val="FF0000"/>
              </a:solidFill>
            </a:rPr>
            <a:t>density</a:t>
          </a:r>
          <a:r>
            <a:rPr lang="tr-TR" b="1" dirty="0"/>
            <a:t>), </a:t>
          </a:r>
          <a:endParaRPr lang="en-US" dirty="0"/>
        </a:p>
      </dgm:t>
    </dgm:pt>
    <dgm:pt modelId="{71546847-2EA3-412A-9D49-553F573DFA0D}" type="parTrans" cxnId="{EA9C111B-6D81-4AA7-977F-3CB0DBAB32DA}">
      <dgm:prSet/>
      <dgm:spPr/>
      <dgm:t>
        <a:bodyPr/>
        <a:lstStyle/>
        <a:p>
          <a:endParaRPr lang="en-US"/>
        </a:p>
      </dgm:t>
    </dgm:pt>
    <dgm:pt modelId="{D98E69D7-7D98-48B3-A459-3D332D49A166}" type="sibTrans" cxnId="{EA9C111B-6D81-4AA7-977F-3CB0DBAB32DA}">
      <dgm:prSet/>
      <dgm:spPr/>
      <dgm:t>
        <a:bodyPr/>
        <a:lstStyle/>
        <a:p>
          <a:endParaRPr lang="en-US"/>
        </a:p>
      </dgm:t>
    </dgm:pt>
    <dgm:pt modelId="{5FB02415-9B84-4783-8DC1-BB79C25C538F}">
      <dgm:prSet phldrT="[Text]"/>
      <dgm:spPr/>
      <dgm:t>
        <a:bodyPr/>
        <a:lstStyle/>
        <a:p>
          <a:r>
            <a:rPr lang="tr-TR" b="1" dirty="0">
              <a:solidFill>
                <a:srgbClr val="00B050"/>
              </a:solidFill>
            </a:rPr>
            <a:t>Partikül yoğunluğu </a:t>
          </a:r>
          <a:r>
            <a:rPr lang="tr-TR" b="1" dirty="0"/>
            <a:t>(</a:t>
          </a:r>
          <a:r>
            <a:rPr lang="en-US" b="1" dirty="0">
              <a:solidFill>
                <a:srgbClr val="FF0000"/>
              </a:solidFill>
            </a:rPr>
            <a:t>Particle density</a:t>
          </a:r>
          <a:r>
            <a:rPr lang="tr-TR" b="1" dirty="0"/>
            <a:t>), </a:t>
          </a:r>
          <a:endParaRPr lang="en-US" dirty="0"/>
        </a:p>
      </dgm:t>
    </dgm:pt>
    <dgm:pt modelId="{4EB3FFF0-C3A8-4424-B7C9-6FCB7D7DBF69}" type="parTrans" cxnId="{363898D0-0207-490F-98D1-275D599BF384}">
      <dgm:prSet/>
      <dgm:spPr/>
      <dgm:t>
        <a:bodyPr/>
        <a:lstStyle/>
        <a:p>
          <a:endParaRPr lang="en-US"/>
        </a:p>
      </dgm:t>
    </dgm:pt>
    <dgm:pt modelId="{3B63EF5E-CDCD-4B51-8DC3-E2FD92EE3828}" type="sibTrans" cxnId="{363898D0-0207-490F-98D1-275D599BF384}">
      <dgm:prSet/>
      <dgm:spPr/>
      <dgm:t>
        <a:bodyPr/>
        <a:lstStyle/>
        <a:p>
          <a:endParaRPr lang="en-US"/>
        </a:p>
      </dgm:t>
    </dgm:pt>
    <dgm:pt modelId="{A26DE0D9-3D9E-439F-9CC5-5FB2A6D02479}">
      <dgm:prSet phldrT="[Text]"/>
      <dgm:spPr/>
      <dgm:t>
        <a:bodyPr/>
        <a:lstStyle/>
        <a:p>
          <a:r>
            <a:rPr lang="tr-TR" b="1" dirty="0">
              <a:solidFill>
                <a:srgbClr val="7030A0"/>
              </a:solidFill>
            </a:rPr>
            <a:t>Kitle yoğunluğu </a:t>
          </a:r>
          <a:r>
            <a:rPr lang="tr-TR" b="1" dirty="0"/>
            <a:t>(</a:t>
          </a:r>
          <a:r>
            <a:rPr lang="en-US" b="1" dirty="0">
              <a:solidFill>
                <a:srgbClr val="FF0000"/>
              </a:solidFill>
            </a:rPr>
            <a:t>Bulk density</a:t>
          </a:r>
          <a:r>
            <a:rPr lang="tr-TR" b="1" dirty="0"/>
            <a:t>)</a:t>
          </a:r>
          <a:endParaRPr lang="en-US" dirty="0"/>
        </a:p>
      </dgm:t>
    </dgm:pt>
    <dgm:pt modelId="{AC75A31F-D237-4C9D-939E-B1CB6CC689CA}" type="parTrans" cxnId="{02EB078A-50F2-4982-9F6E-0C7342022D26}">
      <dgm:prSet/>
      <dgm:spPr/>
      <dgm:t>
        <a:bodyPr/>
        <a:lstStyle/>
        <a:p>
          <a:endParaRPr lang="en-US"/>
        </a:p>
      </dgm:t>
    </dgm:pt>
    <dgm:pt modelId="{DC455271-06F4-4609-BB42-38227DAA33EB}" type="sibTrans" cxnId="{02EB078A-50F2-4982-9F6E-0C7342022D26}">
      <dgm:prSet/>
      <dgm:spPr/>
      <dgm:t>
        <a:bodyPr/>
        <a:lstStyle/>
        <a:p>
          <a:endParaRPr lang="en-US"/>
        </a:p>
      </dgm:t>
    </dgm:pt>
    <dgm:pt modelId="{AC5AEBB5-CCE1-46D6-8B3F-9857DE4A819B}" type="pres">
      <dgm:prSet presAssocID="{1CF41C07-AD0F-4037-A3BC-5297098B351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D3FB0C-A571-4E16-BDF4-1A3996050356}" type="pres">
      <dgm:prSet presAssocID="{9A593A0F-53F4-4D62-BC09-437926BC8EB9}" presName="hierRoot1" presStyleCnt="0">
        <dgm:presLayoutVars>
          <dgm:hierBranch val="init"/>
        </dgm:presLayoutVars>
      </dgm:prSet>
      <dgm:spPr/>
    </dgm:pt>
    <dgm:pt modelId="{31F206CE-17F8-451A-AC0B-CBF59D7B1175}" type="pres">
      <dgm:prSet presAssocID="{9A593A0F-53F4-4D62-BC09-437926BC8EB9}" presName="rootComposite1" presStyleCnt="0"/>
      <dgm:spPr/>
    </dgm:pt>
    <dgm:pt modelId="{AB5CD822-AD30-49AC-B88B-8E841B471E8D}" type="pres">
      <dgm:prSet presAssocID="{9A593A0F-53F4-4D62-BC09-437926BC8EB9}" presName="rootText1" presStyleLbl="node0" presStyleIdx="0" presStyleCnt="1">
        <dgm:presLayoutVars>
          <dgm:chPref val="3"/>
        </dgm:presLayoutVars>
      </dgm:prSet>
      <dgm:spPr/>
    </dgm:pt>
    <dgm:pt modelId="{71717D69-434D-409A-A26F-9505B84325C6}" type="pres">
      <dgm:prSet presAssocID="{9A593A0F-53F4-4D62-BC09-437926BC8EB9}" presName="rootConnector1" presStyleLbl="node1" presStyleIdx="0" presStyleCnt="0"/>
      <dgm:spPr/>
    </dgm:pt>
    <dgm:pt modelId="{5586A594-14AB-4F8E-8414-C17777F73D06}" type="pres">
      <dgm:prSet presAssocID="{9A593A0F-53F4-4D62-BC09-437926BC8EB9}" presName="hierChild2" presStyleCnt="0"/>
      <dgm:spPr/>
    </dgm:pt>
    <dgm:pt modelId="{C6BC9739-C721-4792-B1D7-61CF0745FD7E}" type="pres">
      <dgm:prSet presAssocID="{71546847-2EA3-412A-9D49-553F573DFA0D}" presName="Name37" presStyleLbl="parChTrans1D2" presStyleIdx="0" presStyleCnt="3"/>
      <dgm:spPr/>
    </dgm:pt>
    <dgm:pt modelId="{B1836DDD-DF00-456A-8DF0-1F62575CF2CC}" type="pres">
      <dgm:prSet presAssocID="{0E7D1E26-7EF0-4996-B1BE-831ED142A84A}" presName="hierRoot2" presStyleCnt="0">
        <dgm:presLayoutVars>
          <dgm:hierBranch val="init"/>
        </dgm:presLayoutVars>
      </dgm:prSet>
      <dgm:spPr/>
    </dgm:pt>
    <dgm:pt modelId="{813C6CE8-41E1-442C-ABE0-DAE9489BD575}" type="pres">
      <dgm:prSet presAssocID="{0E7D1E26-7EF0-4996-B1BE-831ED142A84A}" presName="rootComposite" presStyleCnt="0"/>
      <dgm:spPr/>
    </dgm:pt>
    <dgm:pt modelId="{287C224D-3CE0-45EA-89B6-2C6598D4D9C0}" type="pres">
      <dgm:prSet presAssocID="{0E7D1E26-7EF0-4996-B1BE-831ED142A84A}" presName="rootText" presStyleLbl="node2" presStyleIdx="0" presStyleCnt="3">
        <dgm:presLayoutVars>
          <dgm:chPref val="3"/>
        </dgm:presLayoutVars>
      </dgm:prSet>
      <dgm:spPr/>
    </dgm:pt>
    <dgm:pt modelId="{7CE585F7-470F-4945-9E0D-519CE8AA4B0E}" type="pres">
      <dgm:prSet presAssocID="{0E7D1E26-7EF0-4996-B1BE-831ED142A84A}" presName="rootConnector" presStyleLbl="node2" presStyleIdx="0" presStyleCnt="3"/>
      <dgm:spPr/>
    </dgm:pt>
    <dgm:pt modelId="{836242F7-C582-4DF3-B2F8-B6D09C28B823}" type="pres">
      <dgm:prSet presAssocID="{0E7D1E26-7EF0-4996-B1BE-831ED142A84A}" presName="hierChild4" presStyleCnt="0"/>
      <dgm:spPr/>
    </dgm:pt>
    <dgm:pt modelId="{5C69F3C2-C819-491E-A22F-F45D4579C174}" type="pres">
      <dgm:prSet presAssocID="{0E7D1E26-7EF0-4996-B1BE-831ED142A84A}" presName="hierChild5" presStyleCnt="0"/>
      <dgm:spPr/>
    </dgm:pt>
    <dgm:pt modelId="{9F46CF85-F72B-410C-861E-492E2D1059AC}" type="pres">
      <dgm:prSet presAssocID="{4EB3FFF0-C3A8-4424-B7C9-6FCB7D7DBF69}" presName="Name37" presStyleLbl="parChTrans1D2" presStyleIdx="1" presStyleCnt="3"/>
      <dgm:spPr/>
    </dgm:pt>
    <dgm:pt modelId="{FE937F52-AFFD-4550-BC0F-5C179CDA4750}" type="pres">
      <dgm:prSet presAssocID="{5FB02415-9B84-4783-8DC1-BB79C25C538F}" presName="hierRoot2" presStyleCnt="0">
        <dgm:presLayoutVars>
          <dgm:hierBranch val="init"/>
        </dgm:presLayoutVars>
      </dgm:prSet>
      <dgm:spPr/>
    </dgm:pt>
    <dgm:pt modelId="{68D92762-CE91-4E6E-A1FB-58F355CE66B9}" type="pres">
      <dgm:prSet presAssocID="{5FB02415-9B84-4783-8DC1-BB79C25C538F}" presName="rootComposite" presStyleCnt="0"/>
      <dgm:spPr/>
    </dgm:pt>
    <dgm:pt modelId="{ED3AAB51-9175-4A9E-AA1B-9E8D97CB29C7}" type="pres">
      <dgm:prSet presAssocID="{5FB02415-9B84-4783-8DC1-BB79C25C538F}" presName="rootText" presStyleLbl="node2" presStyleIdx="1" presStyleCnt="3">
        <dgm:presLayoutVars>
          <dgm:chPref val="3"/>
        </dgm:presLayoutVars>
      </dgm:prSet>
      <dgm:spPr/>
    </dgm:pt>
    <dgm:pt modelId="{A41D443E-699F-4CCE-88BD-B0CEB5799395}" type="pres">
      <dgm:prSet presAssocID="{5FB02415-9B84-4783-8DC1-BB79C25C538F}" presName="rootConnector" presStyleLbl="node2" presStyleIdx="1" presStyleCnt="3"/>
      <dgm:spPr/>
    </dgm:pt>
    <dgm:pt modelId="{32ED4BC6-4A8C-46C3-BD1F-381E7314AD39}" type="pres">
      <dgm:prSet presAssocID="{5FB02415-9B84-4783-8DC1-BB79C25C538F}" presName="hierChild4" presStyleCnt="0"/>
      <dgm:spPr/>
    </dgm:pt>
    <dgm:pt modelId="{E9A379FD-360C-43F5-A928-510D52CEF8A0}" type="pres">
      <dgm:prSet presAssocID="{5FB02415-9B84-4783-8DC1-BB79C25C538F}" presName="hierChild5" presStyleCnt="0"/>
      <dgm:spPr/>
    </dgm:pt>
    <dgm:pt modelId="{B512DA64-BAB9-485D-9888-4B696973AEDA}" type="pres">
      <dgm:prSet presAssocID="{AC75A31F-D237-4C9D-939E-B1CB6CC689CA}" presName="Name37" presStyleLbl="parChTrans1D2" presStyleIdx="2" presStyleCnt="3"/>
      <dgm:spPr/>
    </dgm:pt>
    <dgm:pt modelId="{1513D0C2-0158-4260-941A-3D4FC4062CC4}" type="pres">
      <dgm:prSet presAssocID="{A26DE0D9-3D9E-439F-9CC5-5FB2A6D02479}" presName="hierRoot2" presStyleCnt="0">
        <dgm:presLayoutVars>
          <dgm:hierBranch val="init"/>
        </dgm:presLayoutVars>
      </dgm:prSet>
      <dgm:spPr/>
    </dgm:pt>
    <dgm:pt modelId="{CB427390-161B-430D-98B7-13B3B3993640}" type="pres">
      <dgm:prSet presAssocID="{A26DE0D9-3D9E-439F-9CC5-5FB2A6D02479}" presName="rootComposite" presStyleCnt="0"/>
      <dgm:spPr/>
    </dgm:pt>
    <dgm:pt modelId="{AFFCBD9B-CD8A-4CCC-B409-1FA75F120AB7}" type="pres">
      <dgm:prSet presAssocID="{A26DE0D9-3D9E-439F-9CC5-5FB2A6D02479}" presName="rootText" presStyleLbl="node2" presStyleIdx="2" presStyleCnt="3">
        <dgm:presLayoutVars>
          <dgm:chPref val="3"/>
        </dgm:presLayoutVars>
      </dgm:prSet>
      <dgm:spPr/>
    </dgm:pt>
    <dgm:pt modelId="{68F80355-D657-4429-8967-FB8692552B8E}" type="pres">
      <dgm:prSet presAssocID="{A26DE0D9-3D9E-439F-9CC5-5FB2A6D02479}" presName="rootConnector" presStyleLbl="node2" presStyleIdx="2" presStyleCnt="3"/>
      <dgm:spPr/>
    </dgm:pt>
    <dgm:pt modelId="{386247C5-1754-4D2B-A342-4C2C3EB94D04}" type="pres">
      <dgm:prSet presAssocID="{A26DE0D9-3D9E-439F-9CC5-5FB2A6D02479}" presName="hierChild4" presStyleCnt="0"/>
      <dgm:spPr/>
    </dgm:pt>
    <dgm:pt modelId="{6451D0A1-3569-4738-AD31-4377780ECDDF}" type="pres">
      <dgm:prSet presAssocID="{A26DE0D9-3D9E-439F-9CC5-5FB2A6D02479}" presName="hierChild5" presStyleCnt="0"/>
      <dgm:spPr/>
    </dgm:pt>
    <dgm:pt modelId="{B10231DA-0A6F-49AD-8B4C-434ED5AE72AD}" type="pres">
      <dgm:prSet presAssocID="{9A593A0F-53F4-4D62-BC09-437926BC8EB9}" presName="hierChild3" presStyleCnt="0"/>
      <dgm:spPr/>
    </dgm:pt>
  </dgm:ptLst>
  <dgm:cxnLst>
    <dgm:cxn modelId="{05574704-AECC-479F-944D-6EFA5D8AD213}" type="presOf" srcId="{1CF41C07-AD0F-4037-A3BC-5297098B351B}" destId="{AC5AEBB5-CCE1-46D6-8B3F-9857DE4A819B}" srcOrd="0" destOrd="0" presId="urn:microsoft.com/office/officeart/2005/8/layout/orgChart1"/>
    <dgm:cxn modelId="{0B2A2D09-EF1F-44BC-9249-9B6FC8782475}" type="presOf" srcId="{4EB3FFF0-C3A8-4424-B7C9-6FCB7D7DBF69}" destId="{9F46CF85-F72B-410C-861E-492E2D1059AC}" srcOrd="0" destOrd="0" presId="urn:microsoft.com/office/officeart/2005/8/layout/orgChart1"/>
    <dgm:cxn modelId="{1C7DDC09-9AC0-454E-8403-C1C8017C5E49}" type="presOf" srcId="{0E7D1E26-7EF0-4996-B1BE-831ED142A84A}" destId="{7CE585F7-470F-4945-9E0D-519CE8AA4B0E}" srcOrd="1" destOrd="0" presId="urn:microsoft.com/office/officeart/2005/8/layout/orgChart1"/>
    <dgm:cxn modelId="{661B3915-2092-4E3E-A3E1-C9B81C011CA8}" srcId="{1CF41C07-AD0F-4037-A3BC-5297098B351B}" destId="{9A593A0F-53F4-4D62-BC09-437926BC8EB9}" srcOrd="0" destOrd="0" parTransId="{95895465-5E78-41F1-BDF9-425C6D122AB5}" sibTransId="{2278E0F3-FD41-4F53-B99B-27141359FF4C}"/>
    <dgm:cxn modelId="{EA9C111B-6D81-4AA7-977F-3CB0DBAB32DA}" srcId="{9A593A0F-53F4-4D62-BC09-437926BC8EB9}" destId="{0E7D1E26-7EF0-4996-B1BE-831ED142A84A}" srcOrd="0" destOrd="0" parTransId="{71546847-2EA3-412A-9D49-553F573DFA0D}" sibTransId="{D98E69D7-7D98-48B3-A459-3D332D49A166}"/>
    <dgm:cxn modelId="{E980EA2D-92B4-49A1-AF11-E0AA5D28ABC6}" type="presOf" srcId="{5FB02415-9B84-4783-8DC1-BB79C25C538F}" destId="{A41D443E-699F-4CCE-88BD-B0CEB5799395}" srcOrd="1" destOrd="0" presId="urn:microsoft.com/office/officeart/2005/8/layout/orgChart1"/>
    <dgm:cxn modelId="{850DD634-7905-48A1-94EF-BB4662F5FAED}" type="presOf" srcId="{71546847-2EA3-412A-9D49-553F573DFA0D}" destId="{C6BC9739-C721-4792-B1D7-61CF0745FD7E}" srcOrd="0" destOrd="0" presId="urn:microsoft.com/office/officeart/2005/8/layout/orgChart1"/>
    <dgm:cxn modelId="{11743355-1FFA-4DD0-AA0F-2FA13E5A9D82}" type="presOf" srcId="{9A593A0F-53F4-4D62-BC09-437926BC8EB9}" destId="{71717D69-434D-409A-A26F-9505B84325C6}" srcOrd="1" destOrd="0" presId="urn:microsoft.com/office/officeart/2005/8/layout/orgChart1"/>
    <dgm:cxn modelId="{02EB078A-50F2-4982-9F6E-0C7342022D26}" srcId="{9A593A0F-53F4-4D62-BC09-437926BC8EB9}" destId="{A26DE0D9-3D9E-439F-9CC5-5FB2A6D02479}" srcOrd="2" destOrd="0" parTransId="{AC75A31F-D237-4C9D-939E-B1CB6CC689CA}" sibTransId="{DC455271-06F4-4609-BB42-38227DAA33EB}"/>
    <dgm:cxn modelId="{462AE29E-91AD-4FF7-919B-102FEBD822EB}" type="presOf" srcId="{5FB02415-9B84-4783-8DC1-BB79C25C538F}" destId="{ED3AAB51-9175-4A9E-AA1B-9E8D97CB29C7}" srcOrd="0" destOrd="0" presId="urn:microsoft.com/office/officeart/2005/8/layout/orgChart1"/>
    <dgm:cxn modelId="{B3E235A8-DBA9-4597-BE82-351AA78DFF81}" type="presOf" srcId="{A26DE0D9-3D9E-439F-9CC5-5FB2A6D02479}" destId="{68F80355-D657-4429-8967-FB8692552B8E}" srcOrd="1" destOrd="0" presId="urn:microsoft.com/office/officeart/2005/8/layout/orgChart1"/>
    <dgm:cxn modelId="{4AE02FAD-6D49-4730-9525-E276604659F5}" type="presOf" srcId="{A26DE0D9-3D9E-439F-9CC5-5FB2A6D02479}" destId="{AFFCBD9B-CD8A-4CCC-B409-1FA75F120AB7}" srcOrd="0" destOrd="0" presId="urn:microsoft.com/office/officeart/2005/8/layout/orgChart1"/>
    <dgm:cxn modelId="{2A06F9AF-427E-4682-8ECF-AA639DCACE96}" type="presOf" srcId="{0E7D1E26-7EF0-4996-B1BE-831ED142A84A}" destId="{287C224D-3CE0-45EA-89B6-2C6598D4D9C0}" srcOrd="0" destOrd="0" presId="urn:microsoft.com/office/officeart/2005/8/layout/orgChart1"/>
    <dgm:cxn modelId="{28ACF3B1-15E8-4995-9BC3-B426196EE63D}" type="presOf" srcId="{AC75A31F-D237-4C9D-939E-B1CB6CC689CA}" destId="{B512DA64-BAB9-485D-9888-4B696973AEDA}" srcOrd="0" destOrd="0" presId="urn:microsoft.com/office/officeart/2005/8/layout/orgChart1"/>
    <dgm:cxn modelId="{B070FDB9-5271-43E1-8439-B4311DFB562F}" type="presOf" srcId="{9A593A0F-53F4-4D62-BC09-437926BC8EB9}" destId="{AB5CD822-AD30-49AC-B88B-8E841B471E8D}" srcOrd="0" destOrd="0" presId="urn:microsoft.com/office/officeart/2005/8/layout/orgChart1"/>
    <dgm:cxn modelId="{363898D0-0207-490F-98D1-275D599BF384}" srcId="{9A593A0F-53F4-4D62-BC09-437926BC8EB9}" destId="{5FB02415-9B84-4783-8DC1-BB79C25C538F}" srcOrd="1" destOrd="0" parTransId="{4EB3FFF0-C3A8-4424-B7C9-6FCB7D7DBF69}" sibTransId="{3B63EF5E-CDCD-4B51-8DC3-E2FD92EE3828}"/>
    <dgm:cxn modelId="{EA523FE4-E818-4A19-9B86-F3835442C57A}" type="presParOf" srcId="{AC5AEBB5-CCE1-46D6-8B3F-9857DE4A819B}" destId="{66D3FB0C-A571-4E16-BDF4-1A3996050356}" srcOrd="0" destOrd="0" presId="urn:microsoft.com/office/officeart/2005/8/layout/orgChart1"/>
    <dgm:cxn modelId="{A8224AA8-1F7E-4AD0-9716-B4F426AB14F9}" type="presParOf" srcId="{66D3FB0C-A571-4E16-BDF4-1A3996050356}" destId="{31F206CE-17F8-451A-AC0B-CBF59D7B1175}" srcOrd="0" destOrd="0" presId="urn:microsoft.com/office/officeart/2005/8/layout/orgChart1"/>
    <dgm:cxn modelId="{62CF5796-68C5-4291-A1E6-B6F82C7B592F}" type="presParOf" srcId="{31F206CE-17F8-451A-AC0B-CBF59D7B1175}" destId="{AB5CD822-AD30-49AC-B88B-8E841B471E8D}" srcOrd="0" destOrd="0" presId="urn:microsoft.com/office/officeart/2005/8/layout/orgChart1"/>
    <dgm:cxn modelId="{902D3B95-B0AD-4559-ADCD-87963143F4AE}" type="presParOf" srcId="{31F206CE-17F8-451A-AC0B-CBF59D7B1175}" destId="{71717D69-434D-409A-A26F-9505B84325C6}" srcOrd="1" destOrd="0" presId="urn:microsoft.com/office/officeart/2005/8/layout/orgChart1"/>
    <dgm:cxn modelId="{6E00854F-CBE5-4FF3-AC48-07AF64100D0F}" type="presParOf" srcId="{66D3FB0C-A571-4E16-BDF4-1A3996050356}" destId="{5586A594-14AB-4F8E-8414-C17777F73D06}" srcOrd="1" destOrd="0" presId="urn:microsoft.com/office/officeart/2005/8/layout/orgChart1"/>
    <dgm:cxn modelId="{1672EA6F-070D-4341-9A01-A2CAD24C8002}" type="presParOf" srcId="{5586A594-14AB-4F8E-8414-C17777F73D06}" destId="{C6BC9739-C721-4792-B1D7-61CF0745FD7E}" srcOrd="0" destOrd="0" presId="urn:microsoft.com/office/officeart/2005/8/layout/orgChart1"/>
    <dgm:cxn modelId="{D9B7593F-F583-46CB-BDE3-590EAF7F3806}" type="presParOf" srcId="{5586A594-14AB-4F8E-8414-C17777F73D06}" destId="{B1836DDD-DF00-456A-8DF0-1F62575CF2CC}" srcOrd="1" destOrd="0" presId="urn:microsoft.com/office/officeart/2005/8/layout/orgChart1"/>
    <dgm:cxn modelId="{6BDF7020-7644-4AB0-861F-430ACC85157F}" type="presParOf" srcId="{B1836DDD-DF00-456A-8DF0-1F62575CF2CC}" destId="{813C6CE8-41E1-442C-ABE0-DAE9489BD575}" srcOrd="0" destOrd="0" presId="urn:microsoft.com/office/officeart/2005/8/layout/orgChart1"/>
    <dgm:cxn modelId="{C59148F4-3218-4BD9-8867-B9213EFC5C11}" type="presParOf" srcId="{813C6CE8-41E1-442C-ABE0-DAE9489BD575}" destId="{287C224D-3CE0-45EA-89B6-2C6598D4D9C0}" srcOrd="0" destOrd="0" presId="urn:microsoft.com/office/officeart/2005/8/layout/orgChart1"/>
    <dgm:cxn modelId="{E967EFB0-54C7-4313-812F-F514DC758B54}" type="presParOf" srcId="{813C6CE8-41E1-442C-ABE0-DAE9489BD575}" destId="{7CE585F7-470F-4945-9E0D-519CE8AA4B0E}" srcOrd="1" destOrd="0" presId="urn:microsoft.com/office/officeart/2005/8/layout/orgChart1"/>
    <dgm:cxn modelId="{83BFF48A-4170-4E3A-8406-D7459AF14D09}" type="presParOf" srcId="{B1836DDD-DF00-456A-8DF0-1F62575CF2CC}" destId="{836242F7-C582-4DF3-B2F8-B6D09C28B823}" srcOrd="1" destOrd="0" presId="urn:microsoft.com/office/officeart/2005/8/layout/orgChart1"/>
    <dgm:cxn modelId="{AEE92B42-2B4E-432E-AE11-B6DA151C4A93}" type="presParOf" srcId="{B1836DDD-DF00-456A-8DF0-1F62575CF2CC}" destId="{5C69F3C2-C819-491E-A22F-F45D4579C174}" srcOrd="2" destOrd="0" presId="urn:microsoft.com/office/officeart/2005/8/layout/orgChart1"/>
    <dgm:cxn modelId="{CFB0C47F-0C67-43EA-BC5C-E5D7B4F9C217}" type="presParOf" srcId="{5586A594-14AB-4F8E-8414-C17777F73D06}" destId="{9F46CF85-F72B-410C-861E-492E2D1059AC}" srcOrd="2" destOrd="0" presId="urn:microsoft.com/office/officeart/2005/8/layout/orgChart1"/>
    <dgm:cxn modelId="{62812C6C-996B-4EF0-BBD8-0FDB0A4ABDA7}" type="presParOf" srcId="{5586A594-14AB-4F8E-8414-C17777F73D06}" destId="{FE937F52-AFFD-4550-BC0F-5C179CDA4750}" srcOrd="3" destOrd="0" presId="urn:microsoft.com/office/officeart/2005/8/layout/orgChart1"/>
    <dgm:cxn modelId="{055F08D5-5BD4-46AE-A955-CC032F3B1E36}" type="presParOf" srcId="{FE937F52-AFFD-4550-BC0F-5C179CDA4750}" destId="{68D92762-CE91-4E6E-A1FB-58F355CE66B9}" srcOrd="0" destOrd="0" presId="urn:microsoft.com/office/officeart/2005/8/layout/orgChart1"/>
    <dgm:cxn modelId="{2E056F6E-5E51-40DC-82D8-0790326CB983}" type="presParOf" srcId="{68D92762-CE91-4E6E-A1FB-58F355CE66B9}" destId="{ED3AAB51-9175-4A9E-AA1B-9E8D97CB29C7}" srcOrd="0" destOrd="0" presId="urn:microsoft.com/office/officeart/2005/8/layout/orgChart1"/>
    <dgm:cxn modelId="{9931B905-683C-4622-BA1E-7A22338A7C78}" type="presParOf" srcId="{68D92762-CE91-4E6E-A1FB-58F355CE66B9}" destId="{A41D443E-699F-4CCE-88BD-B0CEB5799395}" srcOrd="1" destOrd="0" presId="urn:microsoft.com/office/officeart/2005/8/layout/orgChart1"/>
    <dgm:cxn modelId="{1EA6A4B8-90D7-43D2-8E7A-392D36DD4D1A}" type="presParOf" srcId="{FE937F52-AFFD-4550-BC0F-5C179CDA4750}" destId="{32ED4BC6-4A8C-46C3-BD1F-381E7314AD39}" srcOrd="1" destOrd="0" presId="urn:microsoft.com/office/officeart/2005/8/layout/orgChart1"/>
    <dgm:cxn modelId="{CD4449ED-6D2A-4A4C-85E5-B364E96B28EB}" type="presParOf" srcId="{FE937F52-AFFD-4550-BC0F-5C179CDA4750}" destId="{E9A379FD-360C-43F5-A928-510D52CEF8A0}" srcOrd="2" destOrd="0" presId="urn:microsoft.com/office/officeart/2005/8/layout/orgChart1"/>
    <dgm:cxn modelId="{C196B4C0-6C69-449C-8139-F19FDC2A4B6D}" type="presParOf" srcId="{5586A594-14AB-4F8E-8414-C17777F73D06}" destId="{B512DA64-BAB9-485D-9888-4B696973AEDA}" srcOrd="4" destOrd="0" presId="urn:microsoft.com/office/officeart/2005/8/layout/orgChart1"/>
    <dgm:cxn modelId="{E37FD2D1-53B4-4633-9131-E63B51FD841C}" type="presParOf" srcId="{5586A594-14AB-4F8E-8414-C17777F73D06}" destId="{1513D0C2-0158-4260-941A-3D4FC4062CC4}" srcOrd="5" destOrd="0" presId="urn:microsoft.com/office/officeart/2005/8/layout/orgChart1"/>
    <dgm:cxn modelId="{34918046-EF05-413F-B960-DA063DE5405A}" type="presParOf" srcId="{1513D0C2-0158-4260-941A-3D4FC4062CC4}" destId="{CB427390-161B-430D-98B7-13B3B3993640}" srcOrd="0" destOrd="0" presId="urn:microsoft.com/office/officeart/2005/8/layout/orgChart1"/>
    <dgm:cxn modelId="{7933DB83-3DE2-4ED7-B288-812BDC4707DE}" type="presParOf" srcId="{CB427390-161B-430D-98B7-13B3B3993640}" destId="{AFFCBD9B-CD8A-4CCC-B409-1FA75F120AB7}" srcOrd="0" destOrd="0" presId="urn:microsoft.com/office/officeart/2005/8/layout/orgChart1"/>
    <dgm:cxn modelId="{6200BC2B-1055-426B-B2F7-777A33706EC8}" type="presParOf" srcId="{CB427390-161B-430D-98B7-13B3B3993640}" destId="{68F80355-D657-4429-8967-FB8692552B8E}" srcOrd="1" destOrd="0" presId="urn:microsoft.com/office/officeart/2005/8/layout/orgChart1"/>
    <dgm:cxn modelId="{D4FF5354-B0C2-4EF4-B6B2-503D712919D5}" type="presParOf" srcId="{1513D0C2-0158-4260-941A-3D4FC4062CC4}" destId="{386247C5-1754-4D2B-A342-4C2C3EB94D04}" srcOrd="1" destOrd="0" presId="urn:microsoft.com/office/officeart/2005/8/layout/orgChart1"/>
    <dgm:cxn modelId="{3438E1B3-43E8-465C-A30F-A9180CACBD7F}" type="presParOf" srcId="{1513D0C2-0158-4260-941A-3D4FC4062CC4}" destId="{6451D0A1-3569-4738-AD31-4377780ECDDF}" srcOrd="2" destOrd="0" presId="urn:microsoft.com/office/officeart/2005/8/layout/orgChart1"/>
    <dgm:cxn modelId="{EFF31C82-3F62-4189-A1ED-B2D22816BA7A}" type="presParOf" srcId="{66D3FB0C-A571-4E16-BDF4-1A3996050356}" destId="{B10231DA-0A6F-49AD-8B4C-434ED5AE72A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F33C3D-F205-4C3D-A525-0014EDFD8C9B}">
      <dsp:nvSpPr>
        <dsp:cNvPr id="0" name=""/>
        <dsp:cNvSpPr/>
      </dsp:nvSpPr>
      <dsp:spPr>
        <a:xfrm>
          <a:off x="6621981" y="1893754"/>
          <a:ext cx="234563" cy="1829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9595"/>
              </a:lnTo>
              <a:lnTo>
                <a:pt x="234563" y="182959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960FCC-CF26-465A-A600-93D82CE77621}">
      <dsp:nvSpPr>
        <dsp:cNvPr id="0" name=""/>
        <dsp:cNvSpPr/>
      </dsp:nvSpPr>
      <dsp:spPr>
        <a:xfrm>
          <a:off x="6621981" y="1893754"/>
          <a:ext cx="234563" cy="719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9328"/>
              </a:lnTo>
              <a:lnTo>
                <a:pt x="234563" y="7193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4332F9-62C0-4B9C-95CA-98336EC6D207}">
      <dsp:nvSpPr>
        <dsp:cNvPr id="0" name=""/>
        <dsp:cNvSpPr/>
      </dsp:nvSpPr>
      <dsp:spPr>
        <a:xfrm>
          <a:off x="4259316" y="783486"/>
          <a:ext cx="2988167" cy="328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194"/>
              </a:lnTo>
              <a:lnTo>
                <a:pt x="2988167" y="164194"/>
              </a:lnTo>
              <a:lnTo>
                <a:pt x="2988167" y="328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451EF2-91B4-4799-B94B-6843E3663A77}">
      <dsp:nvSpPr>
        <dsp:cNvPr id="0" name=""/>
        <dsp:cNvSpPr/>
      </dsp:nvSpPr>
      <dsp:spPr>
        <a:xfrm>
          <a:off x="3651387" y="1893754"/>
          <a:ext cx="414304" cy="40501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50130"/>
              </a:lnTo>
              <a:lnTo>
                <a:pt x="414304" y="405013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53A465-7500-4FA0-8D95-22CCAAAF5586}">
      <dsp:nvSpPr>
        <dsp:cNvPr id="0" name=""/>
        <dsp:cNvSpPr/>
      </dsp:nvSpPr>
      <dsp:spPr>
        <a:xfrm>
          <a:off x="3651387" y="1893754"/>
          <a:ext cx="414304" cy="2939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9862"/>
              </a:lnTo>
              <a:lnTo>
                <a:pt x="414304" y="29398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8C48EE-03E1-464E-8C5E-9459B52E2252}">
      <dsp:nvSpPr>
        <dsp:cNvPr id="0" name=""/>
        <dsp:cNvSpPr/>
      </dsp:nvSpPr>
      <dsp:spPr>
        <a:xfrm>
          <a:off x="3651387" y="1893754"/>
          <a:ext cx="414304" cy="1829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9595"/>
              </a:lnTo>
              <a:lnTo>
                <a:pt x="414304" y="182959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51CBA0-4B0E-4AD9-9590-7280E9A4B811}">
      <dsp:nvSpPr>
        <dsp:cNvPr id="0" name=""/>
        <dsp:cNvSpPr/>
      </dsp:nvSpPr>
      <dsp:spPr>
        <a:xfrm>
          <a:off x="3651387" y="1893754"/>
          <a:ext cx="414304" cy="719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9328"/>
              </a:lnTo>
              <a:lnTo>
                <a:pt x="414304" y="7193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701465-B868-4811-8385-C31EAF01A0E5}">
      <dsp:nvSpPr>
        <dsp:cNvPr id="0" name=""/>
        <dsp:cNvSpPr/>
      </dsp:nvSpPr>
      <dsp:spPr>
        <a:xfrm>
          <a:off x="4259316" y="783486"/>
          <a:ext cx="496883" cy="328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194"/>
              </a:lnTo>
              <a:lnTo>
                <a:pt x="496883" y="164194"/>
              </a:lnTo>
              <a:lnTo>
                <a:pt x="496883" y="328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6F1EE8-E188-4FDC-8D58-DB9152117990}">
      <dsp:nvSpPr>
        <dsp:cNvPr id="0" name=""/>
        <dsp:cNvSpPr/>
      </dsp:nvSpPr>
      <dsp:spPr>
        <a:xfrm>
          <a:off x="745023" y="1893754"/>
          <a:ext cx="383628" cy="2939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9862"/>
              </a:lnTo>
              <a:lnTo>
                <a:pt x="383628" y="29398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5DE85-A609-4BE2-9C58-67E23D25F71B}">
      <dsp:nvSpPr>
        <dsp:cNvPr id="0" name=""/>
        <dsp:cNvSpPr/>
      </dsp:nvSpPr>
      <dsp:spPr>
        <a:xfrm>
          <a:off x="745023" y="1893754"/>
          <a:ext cx="383628" cy="1829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9595"/>
              </a:lnTo>
              <a:lnTo>
                <a:pt x="383628" y="182959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D79D69-E7CA-4C48-AC24-B0F96B8B3C1C}">
      <dsp:nvSpPr>
        <dsp:cNvPr id="0" name=""/>
        <dsp:cNvSpPr/>
      </dsp:nvSpPr>
      <dsp:spPr>
        <a:xfrm>
          <a:off x="745023" y="1893754"/>
          <a:ext cx="383628" cy="719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9328"/>
              </a:lnTo>
              <a:lnTo>
                <a:pt x="383628" y="7193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509B9-3143-4847-95B8-E8D66D953503}">
      <dsp:nvSpPr>
        <dsp:cNvPr id="0" name=""/>
        <dsp:cNvSpPr/>
      </dsp:nvSpPr>
      <dsp:spPr>
        <a:xfrm>
          <a:off x="1768033" y="783486"/>
          <a:ext cx="2491283" cy="328388"/>
        </a:xfrm>
        <a:custGeom>
          <a:avLst/>
          <a:gdLst/>
          <a:ahLst/>
          <a:cxnLst/>
          <a:rect l="0" t="0" r="0" b="0"/>
          <a:pathLst>
            <a:path>
              <a:moveTo>
                <a:pt x="2491283" y="0"/>
              </a:moveTo>
              <a:lnTo>
                <a:pt x="2491283" y="164194"/>
              </a:lnTo>
              <a:lnTo>
                <a:pt x="0" y="164194"/>
              </a:lnTo>
              <a:lnTo>
                <a:pt x="0" y="3283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22FA78-92A0-4E10-B141-6E6C9AAA80D8}">
      <dsp:nvSpPr>
        <dsp:cNvPr id="0" name=""/>
        <dsp:cNvSpPr/>
      </dsp:nvSpPr>
      <dsp:spPr>
        <a:xfrm>
          <a:off x="2821739" y="1608"/>
          <a:ext cx="2875154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Konsatnrasyon</a:t>
          </a:r>
          <a:endParaRPr lang="ar-KW" sz="2800" b="1" kern="1200" dirty="0"/>
        </a:p>
      </dsp:txBody>
      <dsp:txXfrm>
        <a:off x="2821739" y="1608"/>
        <a:ext cx="2875154" cy="781878"/>
      </dsp:txXfrm>
    </dsp:sp>
    <dsp:sp modelId="{6DDEE180-71D0-44B7-9CD3-C874D9710216}">
      <dsp:nvSpPr>
        <dsp:cNvPr id="0" name=""/>
        <dsp:cNvSpPr/>
      </dsp:nvSpPr>
      <dsp:spPr>
        <a:xfrm>
          <a:off x="489271" y="1111875"/>
          <a:ext cx="2557524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Hacme dayalı</a:t>
          </a:r>
          <a:endParaRPr lang="ar-KW" sz="2800" b="1" kern="1200" dirty="0"/>
        </a:p>
      </dsp:txBody>
      <dsp:txXfrm>
        <a:off x="489271" y="1111875"/>
        <a:ext cx="2557524" cy="781878"/>
      </dsp:txXfrm>
    </dsp:sp>
    <dsp:sp modelId="{359DC8DD-0717-4415-9F0B-94258CBEBCD8}">
      <dsp:nvSpPr>
        <dsp:cNvPr id="0" name=""/>
        <dsp:cNvSpPr/>
      </dsp:nvSpPr>
      <dsp:spPr>
        <a:xfrm>
          <a:off x="1128652" y="2222143"/>
          <a:ext cx="2451094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Molarite (M)</a:t>
          </a:r>
          <a:endParaRPr lang="ar-KW" sz="2800" kern="1200" dirty="0"/>
        </a:p>
      </dsp:txBody>
      <dsp:txXfrm>
        <a:off x="1128652" y="2222143"/>
        <a:ext cx="2451094" cy="781878"/>
      </dsp:txXfrm>
    </dsp:sp>
    <dsp:sp modelId="{7DC70BD7-AFEF-4FC6-838F-FDD931B4E09C}">
      <dsp:nvSpPr>
        <dsp:cNvPr id="0" name=""/>
        <dsp:cNvSpPr/>
      </dsp:nvSpPr>
      <dsp:spPr>
        <a:xfrm>
          <a:off x="1128652" y="3332410"/>
          <a:ext cx="2351358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Normalite (N)</a:t>
          </a:r>
          <a:endParaRPr lang="ar-KW" sz="2800" kern="1200" dirty="0"/>
        </a:p>
      </dsp:txBody>
      <dsp:txXfrm>
        <a:off x="1128652" y="3332410"/>
        <a:ext cx="2351358" cy="781878"/>
      </dsp:txXfrm>
    </dsp:sp>
    <dsp:sp modelId="{2BCA498A-BFC9-4C83-82E6-00E27EABDB7D}">
      <dsp:nvSpPr>
        <dsp:cNvPr id="0" name=""/>
        <dsp:cNvSpPr/>
      </dsp:nvSpPr>
      <dsp:spPr>
        <a:xfrm>
          <a:off x="1128652" y="4442677"/>
          <a:ext cx="2351358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Kütle/Hacim Orani</a:t>
          </a:r>
          <a:endParaRPr lang="ar-KW" sz="2800" b="1" kern="1200" dirty="0"/>
        </a:p>
      </dsp:txBody>
      <dsp:txXfrm>
        <a:off x="1128652" y="4442677"/>
        <a:ext cx="2351358" cy="781878"/>
      </dsp:txXfrm>
    </dsp:sp>
    <dsp:sp modelId="{677F4DF7-FE60-41CD-B33C-7A8F220E0675}">
      <dsp:nvSpPr>
        <dsp:cNvPr id="0" name=""/>
        <dsp:cNvSpPr/>
      </dsp:nvSpPr>
      <dsp:spPr>
        <a:xfrm>
          <a:off x="3375184" y="1111875"/>
          <a:ext cx="2762032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Kütleye Dayalı</a:t>
          </a:r>
          <a:endParaRPr lang="ar-KW" sz="2800" b="1" kern="1200" dirty="0"/>
        </a:p>
      </dsp:txBody>
      <dsp:txXfrm>
        <a:off x="3375184" y="1111875"/>
        <a:ext cx="2762032" cy="781878"/>
      </dsp:txXfrm>
    </dsp:sp>
    <dsp:sp modelId="{8D94FBF3-6461-420F-A81E-01C5EBC1AFC5}">
      <dsp:nvSpPr>
        <dsp:cNvPr id="0" name=""/>
        <dsp:cNvSpPr/>
      </dsp:nvSpPr>
      <dsp:spPr>
        <a:xfrm>
          <a:off x="4065692" y="2222143"/>
          <a:ext cx="2304524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bg1"/>
              </a:solidFill>
            </a:rPr>
            <a:t>Molalite (m) </a:t>
          </a:r>
          <a:endParaRPr lang="ar-KW" sz="2800" kern="1200" dirty="0">
            <a:solidFill>
              <a:schemeClr val="bg1"/>
            </a:solidFill>
          </a:endParaRPr>
        </a:p>
      </dsp:txBody>
      <dsp:txXfrm>
        <a:off x="4065692" y="2222143"/>
        <a:ext cx="2304524" cy="781878"/>
      </dsp:txXfrm>
    </dsp:sp>
    <dsp:sp modelId="{A785624E-DFAE-4D87-959E-517127087F74}">
      <dsp:nvSpPr>
        <dsp:cNvPr id="0" name=""/>
        <dsp:cNvSpPr/>
      </dsp:nvSpPr>
      <dsp:spPr>
        <a:xfrm>
          <a:off x="4065692" y="3332410"/>
          <a:ext cx="2099953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ppm, ppb</a:t>
          </a:r>
          <a:endParaRPr lang="ar-KW" sz="2800" b="1" kern="1200" dirty="0"/>
        </a:p>
      </dsp:txBody>
      <dsp:txXfrm>
        <a:off x="4065692" y="3332410"/>
        <a:ext cx="2099953" cy="781878"/>
      </dsp:txXfrm>
    </dsp:sp>
    <dsp:sp modelId="{48AA4CDB-FD33-4DA7-B57D-6B87829918DC}">
      <dsp:nvSpPr>
        <dsp:cNvPr id="0" name=""/>
        <dsp:cNvSpPr/>
      </dsp:nvSpPr>
      <dsp:spPr>
        <a:xfrm>
          <a:off x="4065692" y="4442677"/>
          <a:ext cx="3206342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bg1"/>
              </a:solidFill>
            </a:rPr>
            <a:t>Kütle / Kütle oranı </a:t>
          </a:r>
          <a:endParaRPr lang="ar-KW" sz="2800" kern="1200" dirty="0">
            <a:solidFill>
              <a:schemeClr val="bg1"/>
            </a:solidFill>
          </a:endParaRPr>
        </a:p>
      </dsp:txBody>
      <dsp:txXfrm>
        <a:off x="4065692" y="4442677"/>
        <a:ext cx="3206342" cy="781878"/>
      </dsp:txXfrm>
    </dsp:sp>
    <dsp:sp modelId="{B784E792-B389-4AE1-9213-17A31293A056}">
      <dsp:nvSpPr>
        <dsp:cNvPr id="0" name=""/>
        <dsp:cNvSpPr/>
      </dsp:nvSpPr>
      <dsp:spPr>
        <a:xfrm>
          <a:off x="4065692" y="5552945"/>
          <a:ext cx="2557055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Briks derecesi </a:t>
          </a:r>
          <a:endParaRPr lang="ar-KW" sz="2800" kern="1200" dirty="0"/>
        </a:p>
      </dsp:txBody>
      <dsp:txXfrm>
        <a:off x="4065692" y="5552945"/>
        <a:ext cx="2557055" cy="781878"/>
      </dsp:txXfrm>
    </dsp:sp>
    <dsp:sp modelId="{74E82F3E-0F6E-4FB3-A709-169CF00E1B9F}">
      <dsp:nvSpPr>
        <dsp:cNvPr id="0" name=""/>
        <dsp:cNvSpPr/>
      </dsp:nvSpPr>
      <dsp:spPr>
        <a:xfrm>
          <a:off x="6465605" y="1111875"/>
          <a:ext cx="1563756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Birimsiz</a:t>
          </a:r>
          <a:endParaRPr lang="ar-KW" sz="2800" b="1" kern="1200" dirty="0"/>
        </a:p>
      </dsp:txBody>
      <dsp:txXfrm>
        <a:off x="6465605" y="1111875"/>
        <a:ext cx="1563756" cy="781878"/>
      </dsp:txXfrm>
    </dsp:sp>
    <dsp:sp modelId="{13B7A796-88EE-44C6-A44E-1B3A24191E94}">
      <dsp:nvSpPr>
        <dsp:cNvPr id="0" name=""/>
        <dsp:cNvSpPr/>
      </dsp:nvSpPr>
      <dsp:spPr>
        <a:xfrm>
          <a:off x="6856544" y="2222143"/>
          <a:ext cx="2811009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bg1"/>
              </a:solidFill>
            </a:rPr>
            <a:t>Kütle Fraksiyonu </a:t>
          </a:r>
          <a:endParaRPr lang="ar-KW" sz="2800" kern="1200" dirty="0">
            <a:solidFill>
              <a:schemeClr val="bg1"/>
            </a:solidFill>
          </a:endParaRPr>
        </a:p>
      </dsp:txBody>
      <dsp:txXfrm>
        <a:off x="6856544" y="2222143"/>
        <a:ext cx="2811009" cy="781878"/>
      </dsp:txXfrm>
    </dsp:sp>
    <dsp:sp modelId="{0BCA931F-A323-4074-81AB-29C02CAFE313}">
      <dsp:nvSpPr>
        <dsp:cNvPr id="0" name=""/>
        <dsp:cNvSpPr/>
      </dsp:nvSpPr>
      <dsp:spPr>
        <a:xfrm>
          <a:off x="6856544" y="3332410"/>
          <a:ext cx="2600808" cy="7818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bg1"/>
              </a:solidFill>
            </a:rPr>
            <a:t>Mol Fraksiyonu </a:t>
          </a:r>
          <a:endParaRPr lang="ar-KW" sz="2800" kern="1200" dirty="0">
            <a:solidFill>
              <a:schemeClr val="bg1"/>
            </a:solidFill>
          </a:endParaRPr>
        </a:p>
      </dsp:txBody>
      <dsp:txXfrm>
        <a:off x="6856544" y="3332410"/>
        <a:ext cx="2600808" cy="7818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2DA64-BAB9-485D-9888-4B696973AEDA}">
      <dsp:nvSpPr>
        <dsp:cNvPr id="0" name=""/>
        <dsp:cNvSpPr/>
      </dsp:nvSpPr>
      <dsp:spPr>
        <a:xfrm>
          <a:off x="4062941" y="1696187"/>
          <a:ext cx="2874560" cy="498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445"/>
              </a:lnTo>
              <a:lnTo>
                <a:pt x="2874560" y="249445"/>
              </a:lnTo>
              <a:lnTo>
                <a:pt x="2874560" y="49889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46CF85-F72B-410C-861E-492E2D1059AC}">
      <dsp:nvSpPr>
        <dsp:cNvPr id="0" name=""/>
        <dsp:cNvSpPr/>
      </dsp:nvSpPr>
      <dsp:spPr>
        <a:xfrm>
          <a:off x="4017221" y="1696187"/>
          <a:ext cx="91440" cy="4988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89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C9739-C721-4792-B1D7-61CF0745FD7E}">
      <dsp:nvSpPr>
        <dsp:cNvPr id="0" name=""/>
        <dsp:cNvSpPr/>
      </dsp:nvSpPr>
      <dsp:spPr>
        <a:xfrm>
          <a:off x="1188380" y="1696187"/>
          <a:ext cx="2874560" cy="498890"/>
        </a:xfrm>
        <a:custGeom>
          <a:avLst/>
          <a:gdLst/>
          <a:ahLst/>
          <a:cxnLst/>
          <a:rect l="0" t="0" r="0" b="0"/>
          <a:pathLst>
            <a:path>
              <a:moveTo>
                <a:pt x="2874560" y="0"/>
              </a:moveTo>
              <a:lnTo>
                <a:pt x="2874560" y="249445"/>
              </a:lnTo>
              <a:lnTo>
                <a:pt x="0" y="249445"/>
              </a:lnTo>
              <a:lnTo>
                <a:pt x="0" y="49889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5CD822-AD30-49AC-B88B-8E841B471E8D}">
      <dsp:nvSpPr>
        <dsp:cNvPr id="0" name=""/>
        <dsp:cNvSpPr/>
      </dsp:nvSpPr>
      <dsp:spPr>
        <a:xfrm>
          <a:off x="2875106" y="508352"/>
          <a:ext cx="2375670" cy="1187835"/>
        </a:xfrm>
        <a:prstGeom prst="rect">
          <a:avLst/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solidFill>
                <a:schemeClr val="tx2"/>
              </a:solidFill>
            </a:rPr>
            <a:t>YOĞUNLUK</a:t>
          </a:r>
          <a:endParaRPr lang="en-US" sz="2200" kern="1200" dirty="0">
            <a:solidFill>
              <a:schemeClr val="tx2"/>
            </a:solidFill>
          </a:endParaRPr>
        </a:p>
      </dsp:txBody>
      <dsp:txXfrm>
        <a:off x="2875106" y="508352"/>
        <a:ext cx="2375670" cy="1187835"/>
      </dsp:txXfrm>
    </dsp:sp>
    <dsp:sp modelId="{287C224D-3CE0-45EA-89B6-2C6598D4D9C0}">
      <dsp:nvSpPr>
        <dsp:cNvPr id="0" name=""/>
        <dsp:cNvSpPr/>
      </dsp:nvSpPr>
      <dsp:spPr>
        <a:xfrm>
          <a:off x="545" y="2195077"/>
          <a:ext cx="2375670" cy="1187835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solidFill>
                <a:srgbClr val="0070C0"/>
              </a:solidFill>
            </a:rPr>
            <a:t>Katı yoğunluğu </a:t>
          </a:r>
          <a:r>
            <a:rPr lang="tr-TR" sz="2200" b="1" kern="1200" dirty="0"/>
            <a:t>(</a:t>
          </a:r>
          <a:r>
            <a:rPr lang="tr-TR" sz="2200" b="1" kern="1200" dirty="0">
              <a:solidFill>
                <a:srgbClr val="FF0000"/>
              </a:solidFill>
            </a:rPr>
            <a:t>Solid </a:t>
          </a:r>
          <a:r>
            <a:rPr lang="en-US" sz="2200" b="1" kern="1200" dirty="0">
              <a:solidFill>
                <a:srgbClr val="FF0000"/>
              </a:solidFill>
            </a:rPr>
            <a:t>density</a:t>
          </a:r>
          <a:r>
            <a:rPr lang="tr-TR" sz="2200" b="1" kern="1200" dirty="0"/>
            <a:t>), </a:t>
          </a:r>
          <a:endParaRPr lang="en-US" sz="2200" kern="1200" dirty="0"/>
        </a:p>
      </dsp:txBody>
      <dsp:txXfrm>
        <a:off x="545" y="2195077"/>
        <a:ext cx="2375670" cy="1187835"/>
      </dsp:txXfrm>
    </dsp:sp>
    <dsp:sp modelId="{ED3AAB51-9175-4A9E-AA1B-9E8D97CB29C7}">
      <dsp:nvSpPr>
        <dsp:cNvPr id="0" name=""/>
        <dsp:cNvSpPr/>
      </dsp:nvSpPr>
      <dsp:spPr>
        <a:xfrm>
          <a:off x="2875106" y="2195077"/>
          <a:ext cx="2375670" cy="1187835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solidFill>
                <a:srgbClr val="00B050"/>
              </a:solidFill>
            </a:rPr>
            <a:t>Partikül yoğunluğu </a:t>
          </a:r>
          <a:r>
            <a:rPr lang="tr-TR" sz="2200" b="1" kern="1200" dirty="0"/>
            <a:t>(</a:t>
          </a:r>
          <a:r>
            <a:rPr lang="en-US" sz="2200" b="1" kern="1200" dirty="0">
              <a:solidFill>
                <a:srgbClr val="FF0000"/>
              </a:solidFill>
            </a:rPr>
            <a:t>Particle density</a:t>
          </a:r>
          <a:r>
            <a:rPr lang="tr-TR" sz="2200" b="1" kern="1200" dirty="0"/>
            <a:t>), </a:t>
          </a:r>
          <a:endParaRPr lang="en-US" sz="2200" kern="1200" dirty="0"/>
        </a:p>
      </dsp:txBody>
      <dsp:txXfrm>
        <a:off x="2875106" y="2195077"/>
        <a:ext cx="2375670" cy="1187835"/>
      </dsp:txXfrm>
    </dsp:sp>
    <dsp:sp modelId="{AFFCBD9B-CD8A-4CCC-B409-1FA75F120AB7}">
      <dsp:nvSpPr>
        <dsp:cNvPr id="0" name=""/>
        <dsp:cNvSpPr/>
      </dsp:nvSpPr>
      <dsp:spPr>
        <a:xfrm>
          <a:off x="5749667" y="2195077"/>
          <a:ext cx="2375670" cy="1187835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1" kern="1200" dirty="0">
              <a:solidFill>
                <a:srgbClr val="7030A0"/>
              </a:solidFill>
            </a:rPr>
            <a:t>Kitle yoğunluğu </a:t>
          </a:r>
          <a:r>
            <a:rPr lang="tr-TR" sz="2200" b="1" kern="1200" dirty="0"/>
            <a:t>(</a:t>
          </a:r>
          <a:r>
            <a:rPr lang="en-US" sz="2200" b="1" kern="1200" dirty="0">
              <a:solidFill>
                <a:srgbClr val="FF0000"/>
              </a:solidFill>
            </a:rPr>
            <a:t>Bulk density</a:t>
          </a:r>
          <a:r>
            <a:rPr lang="tr-TR" sz="2200" b="1" kern="1200" dirty="0"/>
            <a:t>)</a:t>
          </a:r>
          <a:endParaRPr lang="en-US" sz="2200" kern="1200" dirty="0"/>
        </a:p>
      </dsp:txBody>
      <dsp:txXfrm>
        <a:off x="5749667" y="2195077"/>
        <a:ext cx="2375670" cy="1187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3/5/2019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3/5/2019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3/5/2019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3/5/2019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3/5/2019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3/5/2019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3/5/2019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Kütle ve Enerji Denklikleri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Gıdaların Bazı </a:t>
            </a:r>
            <a:r>
              <a:rPr lang="tr-TR" sz="4400">
                <a:solidFill>
                  <a:srgbClr val="FF0000"/>
                </a:solidFill>
              </a:rPr>
              <a:t>Fiziksel Nitelikleri I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633C-4457-4F6E-8196-FBAF4DFB6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589" y="620688"/>
            <a:ext cx="7008574" cy="19304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Hacme Dayalı Konsantrasyon Terimleri</a:t>
            </a:r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718CD2-BDC5-40F8-B80C-A25286F42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6760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b="1" dirty="0">
                <a:solidFill>
                  <a:srgbClr val="FF0000"/>
                </a:solidFill>
              </a:rPr>
              <a:t>Hacme Dayalı Konsantrasyon Terimleri </a:t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sz="3600" b="1" dirty="0" err="1"/>
              <a:t>Molarite</a:t>
            </a:r>
            <a:r>
              <a:rPr lang="tr-TR" sz="3600" b="1" dirty="0"/>
              <a:t> veya </a:t>
            </a:r>
            <a:r>
              <a:rPr lang="tr-TR" sz="3600" b="1" dirty="0" err="1"/>
              <a:t>molar</a:t>
            </a:r>
            <a:r>
              <a:rPr lang="tr-TR" sz="3600" b="1" dirty="0"/>
              <a:t> konsantrasyon (M)</a:t>
            </a:r>
            <a:endParaRPr lang="tr-TR" sz="3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1 L çözeltide</a:t>
                </a:r>
                <a:r>
                  <a:rPr lang="tr-TR" sz="2800" b="1" dirty="0"/>
                  <a:t>, çözünmüş bulunan maddenin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mol sayısıdır</a:t>
                </a:r>
                <a:r>
                  <a:rPr lang="tr-TR" sz="2800" b="1" dirty="0"/>
                  <a:t>. </a:t>
                </a:r>
              </a:p>
              <a:p>
                <a:pPr marL="0" indent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r>
                  <a:rPr lang="tr-TR" sz="2800" b="1" dirty="0"/>
                  <a:t>	Ç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sz="2800" b="1" dirty="0"/>
                      <m:t>ö</m:t>
                    </m:r>
                    <m:r>
                      <m:rPr>
                        <m:nor/>
                      </m:rPr>
                      <a:rPr lang="tr-TR" sz="2800" b="1" dirty="0"/>
                      <m:t>zeltinin</m:t>
                    </m:r>
                    <m:r>
                      <m:rPr>
                        <m:nor/>
                      </m:rPr>
                      <a:rPr lang="tr-TR" sz="2800" b="1" dirty="0"/>
                      <m:t> </m:t>
                    </m:r>
                    <m:r>
                      <m:rPr>
                        <m:nor/>
                      </m:rPr>
                      <a:rPr lang="tr-TR" sz="2800" b="1" dirty="0"/>
                      <m:t>molaritesi</m:t>
                    </m:r>
                    <m:r>
                      <m:rPr>
                        <m:nor/>
                      </m:rPr>
                      <a:rPr lang="tr-TR" sz="2800" b="1" dirty="0"/>
                      <m:t> (</m:t>
                    </m:r>
                    <m:r>
                      <m:rPr>
                        <m:nor/>
                      </m:rPr>
                      <a:rPr lang="tr-TR" sz="2800" b="1" dirty="0"/>
                      <m:t>M</m:t>
                    </m:r>
                    <m:r>
                      <m:rPr>
                        <m:nor/>
                      </m:rPr>
                      <a:rPr lang="tr-TR" sz="2800" b="1" dirty="0"/>
                      <m:t>) =</m:t>
                    </m:r>
                    <m:f>
                      <m:fPr>
                        <m:ctrlPr>
                          <a:rPr lang="tr-TR" sz="28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 dirty="0"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tr-TR" sz="2800" b="1" dirty="0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tr-TR" sz="2800" b="1" i="1" dirty="0"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endParaRPr lang="tr-TR" sz="2800" b="1" dirty="0"/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b="1" dirty="0"/>
                  <a:t>Birimi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mol/L</a:t>
                </a:r>
                <a:r>
                  <a:rPr lang="tr-TR" sz="2800" b="1" dirty="0"/>
                  <a:t>" </a:t>
                </a:r>
                <a:r>
                  <a:rPr lang="tr-TR" sz="2800" b="1" dirty="0" err="1"/>
                  <a:t>dir</a:t>
                </a:r>
                <a:r>
                  <a:rPr lang="tr-TR" sz="2800" b="1" dirty="0"/>
                  <a:t>. Bu birim "</a:t>
                </a:r>
                <a:r>
                  <a:rPr lang="tr-TR" sz="2800" b="1" dirty="0" err="1"/>
                  <a:t>Molar</a:t>
                </a:r>
                <a:r>
                  <a:rPr lang="tr-TR" sz="2800" b="1" dirty="0"/>
                  <a:t> (M)" olarak da ifade edilmektedir. </a:t>
                </a:r>
              </a:p>
              <a:p>
                <a:pPr marL="0" indent="0" algn="ctr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endParaRPr lang="tr-TR" sz="30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ikdörtgen 1">
            <a:extLst>
              <a:ext uri="{FF2B5EF4-FFF2-40B4-BE49-F238E27FC236}">
                <a16:creationId xmlns:a16="http://schemas.microsoft.com/office/drawing/2014/main" id="{C5B43DDB-2D60-4894-A0CB-05C7F208FB4C}"/>
              </a:ext>
            </a:extLst>
          </p:cNvPr>
          <p:cNvSpPr/>
          <p:nvPr/>
        </p:nvSpPr>
        <p:spPr>
          <a:xfrm>
            <a:off x="7750596" y="3068960"/>
            <a:ext cx="3524067" cy="1258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tr-TR" b="1" dirty="0"/>
              <a:t>n : </a:t>
            </a:r>
            <a:r>
              <a:rPr lang="tr-TR" b="1" dirty="0" err="1"/>
              <a:t>Mol</a:t>
            </a:r>
            <a:r>
              <a:rPr lang="tr-TR" b="1" dirty="0"/>
              <a:t> sayısı. </a:t>
            </a:r>
          </a:p>
          <a:p>
            <a:pPr>
              <a:lnSpc>
                <a:spcPct val="170000"/>
              </a:lnSpc>
            </a:pPr>
            <a:r>
              <a:rPr lang="tr-TR" b="1" dirty="0">
                <a:solidFill>
                  <a:srgbClr val="FF0000"/>
                </a:solidFill>
              </a:rPr>
              <a:t>V : Çözeltinin hacmi, L, </a:t>
            </a:r>
          </a:p>
        </p:txBody>
      </p:sp>
    </p:spTree>
    <p:extLst>
      <p:ext uri="{BB962C8B-B14F-4D97-AF65-F5344CB8AC3E}">
        <p14:creationId xmlns:p14="http://schemas.microsoft.com/office/powerpoint/2010/main" val="4073957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sz="2800" b="1" i="0" dirty="0" smtClean="0"/>
                      <m:t>M</m:t>
                    </m:r>
                    <m:r>
                      <m:rPr>
                        <m:nor/>
                      </m:rPr>
                      <a:rPr lang="tr-TR" sz="2800" b="1" dirty="0"/>
                      <m:t>ol</m:t>
                    </m:r>
                    <m:r>
                      <m:rPr>
                        <m:nor/>
                      </m:rPr>
                      <a:rPr lang="tr-TR" sz="2800" b="1" dirty="0"/>
                      <m:t> </m:t>
                    </m:r>
                    <m:r>
                      <m:rPr>
                        <m:nor/>
                      </m:rPr>
                      <a:rPr lang="tr-TR" sz="2800" b="1" dirty="0"/>
                      <m:t>say</m:t>
                    </m:r>
                    <m:r>
                      <m:rPr>
                        <m:nor/>
                      </m:rPr>
                      <a:rPr lang="tr-TR" sz="2800" b="1" dirty="0"/>
                      <m:t>ı</m:t>
                    </m:r>
                    <m:r>
                      <m:rPr>
                        <m:nor/>
                      </m:rPr>
                      <a:rPr lang="tr-TR" sz="2800" b="1" dirty="0"/>
                      <m:t>s</m:t>
                    </m:r>
                    <m:r>
                      <m:rPr>
                        <m:nor/>
                      </m:rPr>
                      <a:rPr lang="tr-TR" sz="2800" b="1" dirty="0"/>
                      <m:t>ı </m:t>
                    </m:r>
                  </m:oMath>
                </a14:m>
                <a:r>
                  <a:rPr lang="tr-TR" sz="2800" b="1" dirty="0"/>
                  <a:t>aşağıdaki eşitlikle </a:t>
                </a:r>
                <a:r>
                  <a:rPr lang="tr-TR" sz="2800" b="1" dirty="0" err="1"/>
                  <a:t>hesaplanir</a:t>
                </a:r>
                <a:r>
                  <a:rPr lang="tr-TR" sz="2800" b="1" dirty="0"/>
                  <a:t>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/>
                        <m:t>Çö</m:t>
                      </m:r>
                      <m:r>
                        <m:rPr>
                          <m:nor/>
                        </m:rPr>
                        <a:rPr lang="tr-TR" sz="2800" b="1" dirty="0"/>
                        <m:t>zeltideki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mol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say</m:t>
                      </m:r>
                      <m:r>
                        <m:rPr>
                          <m:nor/>
                        </m:rPr>
                        <a:rPr lang="tr-TR" sz="2800" b="1" dirty="0"/>
                        <m:t>ı</m:t>
                      </m:r>
                      <m:r>
                        <m:rPr>
                          <m:nor/>
                        </m:rPr>
                        <a:rPr lang="tr-TR" sz="2800" b="1" dirty="0"/>
                        <m:t>s</m:t>
                      </m:r>
                      <m:r>
                        <m:rPr>
                          <m:nor/>
                        </m:rPr>
                        <a:rPr lang="tr-TR" sz="2800" b="1" dirty="0"/>
                        <m:t>ı (</m:t>
                      </m:r>
                      <m:r>
                        <m:rPr>
                          <m:nor/>
                        </m:rPr>
                        <a:rPr lang="tr-TR" sz="2800" b="1" dirty="0"/>
                        <m:t>n</m:t>
                      </m:r>
                      <m:r>
                        <m:rPr>
                          <m:nor/>
                        </m:rPr>
                        <a:rPr lang="tr-TR" sz="2800" b="1" dirty="0"/>
                        <m:t>)=</m:t>
                      </m:r>
                      <m:f>
                        <m:fPr>
                          <m:ctrlPr>
                            <a:rPr lang="tr-TR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dirty="0">
                              <a:latin typeface="Cambria Math" panose="02040503050406030204" pitchFamily="18" charset="0"/>
                            </a:rPr>
                            <m:t>𝑾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dirty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tr-TR" sz="2800" b="1" i="1" dirty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sub>
                          </m:sSub>
                          <m:r>
                            <a:rPr lang="tr-TR" sz="2800" b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dirty="0">
                              <a:latin typeface="Cambria Math" panose="02040503050406030204" pitchFamily="18" charset="0"/>
                            </a:rPr>
                            <m:t>𝐯𝐞𝐲𝐚</m:t>
                          </m:r>
                          <m:r>
                            <a:rPr lang="tr-TR" sz="2800" b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dirty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tr-TR" sz="2800" b="1" i="1" dirty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Molaritenin</a:t>
                </a:r>
                <a:r>
                  <a:rPr lang="tr-TR" sz="2800" b="1" dirty="0"/>
                  <a:t> hesaplanması için,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çözünmüş maddenin miktarı </a:t>
                </a:r>
                <a:r>
                  <a:rPr lang="tr-TR" sz="2800" b="1" dirty="0"/>
                  <a:t>ile atom kütlesi veya </a:t>
                </a:r>
                <a:r>
                  <a:rPr lang="tr-TR" sz="2800" b="1" dirty="0" err="1">
                    <a:solidFill>
                      <a:srgbClr val="7030A0"/>
                    </a:solidFill>
                  </a:rPr>
                  <a:t>mol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 kütlesinin </a:t>
                </a:r>
                <a:r>
                  <a:rPr lang="tr-TR" sz="2800" b="1" dirty="0"/>
                  <a:t>bilinmesi gerekir. </a:t>
                </a:r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404664"/>
                <a:ext cx="10157354" cy="6264696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ikdörtgen 2">
            <a:extLst>
              <a:ext uri="{FF2B5EF4-FFF2-40B4-BE49-F238E27FC236}">
                <a16:creationId xmlns:a16="http://schemas.microsoft.com/office/drawing/2014/main" id="{608A0266-8DB0-4CCF-86EB-FB34A8107213}"/>
              </a:ext>
            </a:extLst>
          </p:cNvPr>
          <p:cNvSpPr/>
          <p:nvPr/>
        </p:nvSpPr>
        <p:spPr>
          <a:xfrm>
            <a:off x="3070076" y="2348880"/>
            <a:ext cx="5760640" cy="18860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1">
              <a:lnSpc>
                <a:spcPct val="170000"/>
              </a:lnSpc>
            </a:pPr>
            <a:r>
              <a:rPr lang="tr-TR" b="1" dirty="0"/>
              <a:t>W : Çözünmüş madde miktarı, g, </a:t>
            </a:r>
          </a:p>
          <a:p>
            <a:pPr lvl="1">
              <a:lnSpc>
                <a:spcPct val="170000"/>
              </a:lnSpc>
            </a:pPr>
            <a:r>
              <a:rPr lang="tr-TR" b="1" dirty="0" err="1"/>
              <a:t>M</a:t>
            </a:r>
            <a:r>
              <a:rPr lang="tr-TR" b="1" baseline="-25000" dirty="0" err="1"/>
              <a:t>w</a:t>
            </a:r>
            <a:r>
              <a:rPr lang="tr-TR" b="1" dirty="0"/>
              <a:t> : </a:t>
            </a:r>
            <a:r>
              <a:rPr lang="tr-TR" b="1" dirty="0" err="1"/>
              <a:t>Mol</a:t>
            </a:r>
            <a:r>
              <a:rPr lang="tr-TR" b="1" dirty="0"/>
              <a:t> kütlesi, g/</a:t>
            </a:r>
            <a:r>
              <a:rPr lang="tr-TR" b="1" dirty="0" err="1"/>
              <a:t>mol</a:t>
            </a:r>
            <a:r>
              <a:rPr lang="tr-TR" b="1" dirty="0"/>
              <a:t>, </a:t>
            </a:r>
          </a:p>
          <a:p>
            <a:pPr lvl="1">
              <a:lnSpc>
                <a:spcPct val="170000"/>
              </a:lnSpc>
            </a:pPr>
            <a:r>
              <a:rPr lang="tr-TR" b="1" dirty="0" err="1"/>
              <a:t>A</a:t>
            </a:r>
            <a:r>
              <a:rPr lang="tr-TR" b="1" baseline="-25000" dirty="0" err="1"/>
              <a:t>w</a:t>
            </a:r>
            <a:r>
              <a:rPr lang="tr-TR" b="1" baseline="-25000" dirty="0"/>
              <a:t> </a:t>
            </a:r>
            <a:r>
              <a:rPr lang="tr-TR" b="1" dirty="0"/>
              <a:t>: Atom kütlesi, g/</a:t>
            </a:r>
            <a:r>
              <a:rPr lang="tr-TR" b="1" dirty="0" err="1"/>
              <a:t>mol</a:t>
            </a:r>
            <a:r>
              <a:rPr lang="tr-TR" b="1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79242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218"/>
            <a:ext cx="10157354" cy="630914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Seyreltik çözeltiler; genelde </a:t>
            </a:r>
            <a:r>
              <a:rPr lang="tr-TR" sz="2800" b="1" dirty="0" err="1"/>
              <a:t>milimolarite</a:t>
            </a:r>
            <a:r>
              <a:rPr lang="tr-TR" sz="2800" b="1" dirty="0"/>
              <a:t>, </a:t>
            </a:r>
            <a:r>
              <a:rPr lang="tr-TR" sz="2800" b="1" dirty="0" err="1"/>
              <a:t>mikromolarite</a:t>
            </a:r>
            <a:r>
              <a:rPr lang="tr-TR" sz="2800" b="1" dirty="0"/>
              <a:t> gibi daha küçük </a:t>
            </a:r>
            <a:r>
              <a:rPr lang="tr-TR" sz="2800" b="1" dirty="0" err="1"/>
              <a:t>molarite</a:t>
            </a:r>
            <a:r>
              <a:rPr lang="tr-TR" sz="2800" b="1" dirty="0"/>
              <a:t> birimleriyle ifade edilir.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1 </a:t>
            </a:r>
            <a:r>
              <a:rPr lang="tr-TR" sz="2800" b="1" dirty="0" err="1"/>
              <a:t>mmol</a:t>
            </a:r>
            <a:r>
              <a:rPr lang="tr-TR" sz="2800" b="1" dirty="0"/>
              <a:t> = 10</a:t>
            </a:r>
            <a:r>
              <a:rPr lang="tr-TR" sz="2800" b="1" baseline="30000" dirty="0"/>
              <a:t>-3</a:t>
            </a:r>
            <a:r>
              <a:rPr lang="tr-TR" sz="2800" b="1" dirty="0"/>
              <a:t> mol 		1 </a:t>
            </a:r>
            <a:r>
              <a:rPr lang="tr-TR" sz="2800" b="1" dirty="0">
                <a:sym typeface="Symbol" panose="05050102010706020507" pitchFamily="18" charset="2"/>
              </a:rPr>
              <a:t></a:t>
            </a:r>
            <a:r>
              <a:rPr lang="tr-TR" sz="2800" b="1" dirty="0"/>
              <a:t>mal = 10</a:t>
            </a:r>
            <a:r>
              <a:rPr lang="tr-TR" sz="2800" b="1" baseline="30000" dirty="0"/>
              <a:t>-6</a:t>
            </a:r>
            <a:r>
              <a:rPr lang="tr-TR" sz="2800" b="1" dirty="0"/>
              <a:t> mol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1 </a:t>
            </a:r>
            <a:r>
              <a:rPr lang="tr-TR" sz="2800" b="1" dirty="0" err="1"/>
              <a:t>nmol</a:t>
            </a:r>
            <a:r>
              <a:rPr lang="tr-TR" sz="2800" b="1" dirty="0"/>
              <a:t> = 10</a:t>
            </a:r>
            <a:r>
              <a:rPr lang="tr-TR" sz="2800" b="1" baseline="30000" dirty="0"/>
              <a:t>-9</a:t>
            </a:r>
            <a:r>
              <a:rPr lang="tr-TR" sz="2800" b="1" dirty="0"/>
              <a:t> mol 		1 pmol = 10</a:t>
            </a:r>
            <a:r>
              <a:rPr lang="tr-TR" sz="2800" b="1" baseline="30000" dirty="0"/>
              <a:t>-12</a:t>
            </a:r>
            <a:r>
              <a:rPr lang="tr-TR" sz="2800" b="1" dirty="0"/>
              <a:t> mol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 err="1"/>
              <a:t>Molaritede</a:t>
            </a:r>
            <a:r>
              <a:rPr lang="tr-TR" sz="2800" b="1" dirty="0"/>
              <a:t> dikkat edilmesi gereken en önemli husus; bu konsantrasyon teriminin "</a:t>
            </a:r>
            <a:r>
              <a:rPr lang="tr-TR" sz="2800" b="1" dirty="0">
                <a:solidFill>
                  <a:srgbClr val="FF0000"/>
                </a:solidFill>
              </a:rPr>
              <a:t>çözeltinin toplam hacmi</a:t>
            </a:r>
            <a:r>
              <a:rPr lang="tr-TR" sz="2800" b="1" dirty="0"/>
              <a:t>" 'ne bağlı olarak ifade edilmesidir.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79035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Sıvı-sıvı karışımlarında</a:t>
            </a:r>
            <a:r>
              <a:rPr lang="tr-TR" sz="2800" b="1" dirty="0"/>
              <a:t>; çözeltinin toplam hacmi, genellikle sıvıların saf haldeki hacimleri toplamına eşit olsa da; çözeltinin toplam hacmi, </a:t>
            </a:r>
            <a:r>
              <a:rPr lang="tr-TR" sz="2800" b="1" dirty="0">
                <a:solidFill>
                  <a:srgbClr val="FF0000"/>
                </a:solidFill>
              </a:rPr>
              <a:t>çözücünün ve çözünenlerin saf haldeki hacimleri toplamına eşit olmaz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Bu nedenle, </a:t>
            </a:r>
            <a:r>
              <a:rPr lang="tr-TR" sz="2800" b="1" dirty="0" err="1"/>
              <a:t>molar</a:t>
            </a:r>
            <a:r>
              <a:rPr lang="tr-TR" sz="2800" b="1" dirty="0"/>
              <a:t> çözeltiler; </a:t>
            </a:r>
            <a:r>
              <a:rPr lang="tr-TR" sz="2800" b="1" dirty="0">
                <a:solidFill>
                  <a:srgbClr val="FF0000"/>
                </a:solidFill>
              </a:rPr>
              <a:t>ölçü balonlarında hazırlanır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4903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b="1" dirty="0">
                <a:solidFill>
                  <a:srgbClr val="FF0000"/>
                </a:solidFill>
              </a:rPr>
              <a:t>Hacme Dayalı Konsantrasyon Terimleri </a:t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sz="3600" b="1" dirty="0" err="1"/>
              <a:t>Normalite</a:t>
            </a:r>
            <a:r>
              <a:rPr lang="tr-TR" sz="3600" b="1" dirty="0"/>
              <a:t> (N)</a:t>
            </a:r>
            <a:endParaRPr lang="tr-T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1 L çözeltide </a:t>
                </a:r>
                <a:r>
                  <a:rPr lang="tr-TR" sz="2800" b="1" dirty="0"/>
                  <a:t>bulunan, çözünmüş maddenin eşdeğer gram sayısı (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eşdeğer kütle sayısı</a:t>
                </a:r>
                <a:r>
                  <a:rPr lang="tr-TR" sz="2800" b="1" dirty="0"/>
                  <a:t>, eşdeğer miktarı) olarak ifade edilir.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ş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𝒅𝒆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ğ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𝒆𝒓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𝒈𝒓𝒂𝒎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𝒔𝒂𝒚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𝚤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V : 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Çözeltinin hacmi</a:t>
                </a:r>
                <a:r>
                  <a:rPr lang="tr-TR" sz="2800" b="1" dirty="0"/>
                  <a:t>, L.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1228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88640"/>
                <a:ext cx="10157354" cy="648072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 err="1"/>
                  <a:t>Normalitenin</a:t>
                </a:r>
                <a:r>
                  <a:rPr lang="tr-TR" sz="2800" b="1" dirty="0"/>
                  <a:t> hesaplanması için,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çözünen maddenin miktarı (W)</a:t>
                </a:r>
                <a:r>
                  <a:rPr lang="tr-TR" sz="2800" b="1" dirty="0"/>
                  <a:t> ile 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eşdeğer gram sayısının </a:t>
                </a:r>
                <a:r>
                  <a:rPr lang="tr-TR" sz="2800" b="1" dirty="0"/>
                  <a:t>bilinmesi gerekir. 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Eşdeğer gram sayısı; çözünen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maddenin kütlesinin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eşdeğer gramına </a:t>
                </a:r>
                <a:r>
                  <a:rPr lang="tr-TR" sz="2800" b="1" dirty="0"/>
                  <a:t>bölümüdür.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/>
                        <m:t>E</m:t>
                      </m:r>
                      <m:r>
                        <m:rPr>
                          <m:nor/>
                        </m:rPr>
                        <a:rPr lang="tr-TR" sz="2800" b="1" dirty="0"/>
                        <m:t>ş</m:t>
                      </m:r>
                      <m:r>
                        <m:rPr>
                          <m:nor/>
                        </m:rPr>
                        <a:rPr lang="tr-TR" sz="2800" b="1" dirty="0"/>
                        <m:t>de</m:t>
                      </m:r>
                      <m:r>
                        <m:rPr>
                          <m:nor/>
                        </m:rPr>
                        <a:rPr lang="tr-TR" sz="2800" b="1" dirty="0"/>
                        <m:t>ğ</m:t>
                      </m:r>
                      <m:r>
                        <m:rPr>
                          <m:nor/>
                        </m:rPr>
                        <a:rPr lang="tr-TR" sz="2800" b="1" dirty="0"/>
                        <m:t>er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gram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say</m:t>
                      </m:r>
                      <m:r>
                        <m:rPr>
                          <m:nor/>
                        </m:rPr>
                        <a:rPr lang="tr-TR" sz="2800" b="1" dirty="0"/>
                        <m:t>ı</m:t>
                      </m:r>
                      <m:r>
                        <m:rPr>
                          <m:nor/>
                        </m:rPr>
                        <a:rPr lang="tr-TR" sz="2800" b="1" dirty="0"/>
                        <m:t>s</m:t>
                      </m:r>
                      <m:r>
                        <m:rPr>
                          <m:nor/>
                        </m:rPr>
                        <a:rPr lang="tr-TR" sz="2800" b="1" dirty="0"/>
                        <m:t>ı=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dirty="0" smtClean="0">
                              <a:latin typeface="Cambria Math" panose="02040503050406030204" pitchFamily="18" charset="0"/>
                            </a:rPr>
                            <m:t>𝐖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Çö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z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nenin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e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ş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de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er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gram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ı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:r>
                  <a:rPr lang="tr-TR" sz="2800" b="1" dirty="0"/>
                  <a:t>W : Çözünmüş madde miktarı, g.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88640"/>
                <a:ext cx="10157354" cy="6480720"/>
              </a:xfrm>
              <a:blipFill>
                <a:blip r:embed="rId2"/>
                <a:stretch>
                  <a:fillRect l="-900" r="-4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730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 smtClean="0"/>
                        <m:t>E</m:t>
                      </m:r>
                      <m:r>
                        <m:rPr>
                          <m:nor/>
                        </m:rPr>
                        <a:rPr lang="tr-TR" sz="2800" b="1" dirty="0" smtClean="0"/>
                        <m:t>ş</m:t>
                      </m:r>
                      <m:r>
                        <m:rPr>
                          <m:nor/>
                        </m:rPr>
                        <a:rPr lang="tr-TR" sz="2800" b="1" dirty="0" smtClean="0"/>
                        <m:t>de</m:t>
                      </m:r>
                      <m:r>
                        <m:rPr>
                          <m:nor/>
                        </m:rPr>
                        <a:rPr lang="tr-TR" sz="2800" b="1" dirty="0" smtClean="0"/>
                        <m:t>ğ</m:t>
                      </m:r>
                      <m:r>
                        <m:rPr>
                          <m:nor/>
                        </m:rPr>
                        <a:rPr lang="tr-TR" sz="2800" b="1" dirty="0" smtClean="0"/>
                        <m:t>er</m:t>
                      </m:r>
                      <m:r>
                        <m:rPr>
                          <m:nor/>
                        </m:rPr>
                        <a:rPr lang="tr-TR" sz="2800" b="1" dirty="0" smtClean="0"/>
                        <m:t> </m:t>
                      </m:r>
                      <m:r>
                        <m:rPr>
                          <m:nor/>
                        </m:rPr>
                        <a:rPr lang="tr-TR" sz="2800" b="1" dirty="0" smtClean="0"/>
                        <m:t>gram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 = 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dirty="0" smtClean="0">
                                  <a:latin typeface="Cambria Math" panose="02040503050406030204" pitchFamily="18" charset="0"/>
                                </a:rPr>
                                <m:t>𝐌</m:t>
                              </m:r>
                            </m:e>
                            <m:sub>
                              <m:r>
                                <a:rPr lang="tr-TR" sz="2800" b="1" i="0" dirty="0" smtClean="0"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sub>
                          </m:sSub>
                        </m:num>
                        <m:den>
                          <m:r>
                            <a:rPr lang="tr-TR" sz="2800" b="1" i="0" dirty="0" smtClean="0">
                              <a:latin typeface="Cambria Math" panose="02040503050406030204" pitchFamily="18" charset="0"/>
                            </a:rPr>
                            <m:t>𝐓</m:t>
                          </m:r>
                          <m:r>
                            <a:rPr lang="tr-TR" sz="2800" b="1" i="0" dirty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0" dirty="0" smtClean="0">
                              <a:latin typeface="Cambria Math" panose="02040503050406030204" pitchFamily="18" charset="0"/>
                            </a:rPr>
                            <m:t>𝐃</m:t>
                          </m:r>
                          <m:r>
                            <a:rPr lang="tr-TR" sz="2800" b="1" i="0" dirty="0" smtClean="0">
                              <a:latin typeface="Cambria Math" panose="02040503050406030204" pitchFamily="18" charset="0"/>
                            </a:rPr>
                            <m:t>.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T.D. :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Tesir değeri</a:t>
                </a:r>
                <a:r>
                  <a:rPr lang="tr-TR" sz="2800" b="1" dirty="0"/>
                  <a:t>, asit ve bazda bulunan H</a:t>
                </a:r>
                <a:r>
                  <a:rPr lang="tr-TR" sz="2800" b="1" baseline="30000" dirty="0"/>
                  <a:t>+</a:t>
                </a:r>
                <a:r>
                  <a:rPr lang="tr-TR" sz="2800" b="1" dirty="0"/>
                  <a:t> veya OH</a:t>
                </a:r>
                <a:r>
                  <a:rPr lang="tr-TR" sz="2800" b="1" baseline="30000" dirty="0"/>
                  <a:t>-</a:t>
                </a:r>
                <a:r>
                  <a:rPr lang="tr-TR" sz="2800" b="1" dirty="0"/>
                  <a:t>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grup sayısı </a:t>
                </a:r>
                <a:r>
                  <a:rPr lang="tr-TR" sz="2800" b="1" dirty="0"/>
                  <a:t>veya </a:t>
                </a:r>
                <a:r>
                  <a:rPr lang="tr-TR" sz="2800" b="1" dirty="0" err="1">
                    <a:solidFill>
                      <a:srgbClr val="7030A0"/>
                    </a:solidFill>
                  </a:rPr>
                  <a:t>oksidan</a:t>
                </a:r>
                <a:r>
                  <a:rPr lang="tr-TR" sz="2800" b="1" dirty="0"/>
                  <a:t> ve </a:t>
                </a:r>
                <a:r>
                  <a:rPr lang="tr-TR" sz="2800" b="1" dirty="0" err="1"/>
                  <a:t>redüktan</a:t>
                </a:r>
                <a:r>
                  <a:rPr lang="tr-TR" sz="2800" b="1" dirty="0"/>
                  <a:t> maddelerde ise, bunların kazandığı veya kaybettiği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elektron sayısıdır</a:t>
                </a:r>
                <a:r>
                  <a:rPr lang="tr-TR" sz="2800" b="1" dirty="0"/>
                  <a:t>. 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T. D. : </a:t>
                </a:r>
                <a:r>
                  <a:rPr lang="tr-TR" sz="2800" b="1" dirty="0" err="1"/>
                  <a:t>NaOH</a:t>
                </a:r>
                <a:r>
                  <a:rPr lang="tr-TR" sz="2800" b="1" dirty="0"/>
                  <a:t> = 1 		T. D. : H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SO</a:t>
                </a:r>
                <a:r>
                  <a:rPr lang="tr-TR" sz="2800" b="1" baseline="-25000" dirty="0"/>
                  <a:t>4</a:t>
                </a:r>
                <a:r>
                  <a:rPr lang="tr-TR" sz="2800" b="1" dirty="0"/>
                  <a:t> = 2 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T. D. : H</a:t>
                </a:r>
                <a:r>
                  <a:rPr lang="tr-TR" sz="2800" b="1" baseline="-25000" dirty="0"/>
                  <a:t>3</a:t>
                </a:r>
                <a:r>
                  <a:rPr lang="tr-TR" sz="2800" b="1" dirty="0"/>
                  <a:t>PO</a:t>
                </a:r>
                <a:r>
                  <a:rPr lang="tr-TR" sz="2800" b="1" baseline="-25000" dirty="0"/>
                  <a:t>4</a:t>
                </a:r>
                <a:r>
                  <a:rPr lang="tr-TR" sz="2800" b="1" dirty="0"/>
                  <a:t> = 3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065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b="1" dirty="0">
                <a:solidFill>
                  <a:srgbClr val="FF0000"/>
                </a:solidFill>
              </a:rPr>
              <a:t>Hacme Dayalı Konsantrasyon Terimleri </a:t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sz="3600" b="1" dirty="0" err="1">
                <a:solidFill>
                  <a:srgbClr val="00B050"/>
                </a:solidFill>
              </a:rPr>
              <a:t>Normalite</a:t>
            </a:r>
            <a:r>
              <a:rPr lang="tr-TR" sz="3600" b="1" dirty="0">
                <a:solidFill>
                  <a:srgbClr val="00B050"/>
                </a:solidFill>
              </a:rPr>
              <a:t> ve </a:t>
            </a:r>
            <a:r>
              <a:rPr lang="tr-TR" sz="3600" b="1" dirty="0" err="1">
                <a:solidFill>
                  <a:srgbClr val="00B050"/>
                </a:solidFill>
              </a:rPr>
              <a:t>molarite</a:t>
            </a:r>
            <a:r>
              <a:rPr lang="tr-TR" sz="3600" b="1" dirty="0">
                <a:solidFill>
                  <a:srgbClr val="00B050"/>
                </a:solidFill>
              </a:rPr>
              <a:t> arasındaki ilişki</a:t>
            </a:r>
            <a:endParaRPr lang="tr-TR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Normalite ve </a:t>
                </a:r>
                <a:r>
                  <a:rPr lang="tr-TR" sz="2800" b="1" dirty="0" err="1"/>
                  <a:t>molarite</a:t>
                </a:r>
                <a:r>
                  <a:rPr lang="tr-TR" sz="2800" b="1" dirty="0"/>
                  <a:t> arasındaki ilişki aşağıdaki eşitlikle ifade edilir.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  <m:t>𝑴</m:t>
                                          </m:r>
                                        </m:e>
                                        <m:sub>
                                          <m:r>
                                            <a:rPr lang="tr-TR" sz="2800" b="1" i="1">
                                              <a:latin typeface="Cambria Math" panose="02040503050406030204" pitchFamily="18" charset="0"/>
                                            </a:rPr>
                                            <m:t>𝑾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tr-TR" sz="2800" b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𝐓</m:t>
                                      </m:r>
                                      <m:r>
                                        <a:rPr lang="tr-TR" sz="2800" b="1">
                                          <a:latin typeface="Cambria Math" panose="02040503050406030204" pitchFamily="18" charset="0"/>
                                        </a:rPr>
                                        <m:t>. </m:t>
                                      </m:r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𝐃</m:t>
                                      </m:r>
                                      <m:r>
                                        <a:rPr lang="tr-TR" sz="2800" b="1">
                                          <a:latin typeface="Cambria Math" panose="02040503050406030204" pitchFamily="18" charset="0"/>
                                        </a:rPr>
                                        <m:t>. </m:t>
                                      </m:r>
                                    </m:den>
                                  </m:f>
                                </m:e>
                              </m:d>
                            </m:den>
                          </m:f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𝐕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𝐧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𝐓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𝐃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.)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𝐕</m:t>
                          </m:r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𝐃</m:t>
                      </m:r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.)</m:t>
                      </m:r>
                    </m:oMath>
                  </m:oMathPara>
                </a14:m>
                <a:endParaRPr lang="tr-TR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 rotWithShape="0">
                <a:blip r:embed="rId2"/>
                <a:stretch>
                  <a:fillRect l="-780" r="-1860"/>
                </a:stretch>
              </a:blipFill>
            </p:spPr>
            <p:txBody>
              <a:bodyPr/>
              <a:lstStyle/>
              <a:p>
                <a:r>
                  <a:rPr lang="ar-K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0520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b="1" dirty="0">
                <a:solidFill>
                  <a:srgbClr val="FF0000"/>
                </a:solidFill>
              </a:rPr>
              <a:t>Hacme Dayalı Konsantrasyon Terimleri </a:t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sz="3600" b="1" dirty="0"/>
              <a:t>Kütle / Hacim oranı (%w/v)</a:t>
            </a:r>
            <a:endParaRPr lang="tr-TR" sz="3600" b="1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100 </a:t>
            </a:r>
            <a:r>
              <a:rPr lang="tr-TR" sz="2800" b="1" dirty="0" err="1"/>
              <a:t>mL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çözeltide</a:t>
            </a:r>
            <a:r>
              <a:rPr lang="tr-TR" sz="2800" b="1" dirty="0"/>
              <a:t> çözünmüş maddenin "g" olarak kütlesidir.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Örneğin</a:t>
            </a:r>
            <a:r>
              <a:rPr lang="tr-TR" sz="2800" b="1" dirty="0"/>
              <a:t> %10 (w/v) şeker çözeltisi denince, 100 </a:t>
            </a:r>
            <a:r>
              <a:rPr lang="tr-TR" sz="2800" b="1" dirty="0" err="1"/>
              <a:t>mL</a:t>
            </a:r>
            <a:r>
              <a:rPr lang="tr-TR" sz="2800" b="1" dirty="0"/>
              <a:t> şeker çözeltisinin 10 g şeker içerdiği anlaşılır. </a:t>
            </a:r>
          </a:p>
        </p:txBody>
      </p:sp>
    </p:spTree>
    <p:extLst>
      <p:ext uri="{BB962C8B-B14F-4D97-AF65-F5344CB8AC3E}">
        <p14:creationId xmlns:p14="http://schemas.microsoft.com/office/powerpoint/2010/main" val="406757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Konsantrasyon</a:t>
            </a:r>
          </a:p>
          <a:p>
            <a:r>
              <a:rPr lang="tr-TR" sz="2800" b="1" dirty="0"/>
              <a:t>Yoğunluk</a:t>
            </a:r>
          </a:p>
        </p:txBody>
      </p:sp>
    </p:spTree>
    <p:extLst>
      <p:ext uri="{BB962C8B-B14F-4D97-AF65-F5344CB8AC3E}">
        <p14:creationId xmlns:p14="http://schemas.microsoft.com/office/powerpoint/2010/main" val="31725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633C-4457-4F6E-8196-FBAF4DFB6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589" y="620688"/>
            <a:ext cx="7008574" cy="19304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0070C0"/>
                </a:solidFill>
              </a:rPr>
              <a:t>Kütleye Dayalı Konsantrasyon Terimleri</a:t>
            </a:r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718CD2-BDC5-40F8-B80C-A25286F42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623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b="1" dirty="0">
                <a:solidFill>
                  <a:srgbClr val="0070C0"/>
                </a:solidFill>
              </a:rPr>
              <a:t>Kütleye Dayalı Konsantrasyon Terimleri </a:t>
            </a:r>
            <a:r>
              <a:rPr lang="tr-TR" sz="3600" b="1" dirty="0">
                <a:solidFill>
                  <a:srgbClr val="7030A0"/>
                </a:solidFill>
              </a:rPr>
              <a:t>Molalite (</a:t>
            </a:r>
            <a:r>
              <a:rPr lang="tr-TR" sz="3600" b="1" i="1" dirty="0">
                <a:solidFill>
                  <a:srgbClr val="7030A0"/>
                </a:solidFill>
              </a:rPr>
              <a:t>m</a:t>
            </a:r>
            <a:r>
              <a:rPr lang="tr-TR" sz="3600" b="1" dirty="0">
                <a:solidFill>
                  <a:srgbClr val="7030A0"/>
                </a:solidFill>
              </a:rPr>
              <a:t>)</a:t>
            </a:r>
            <a:endParaRPr lang="tr-TR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1000 g </a:t>
                </a:r>
                <a:r>
                  <a:rPr lang="tr-TR" sz="2800" b="1" dirty="0"/>
                  <a:t>çözücüde bulunan çözünmüş maddenin mol sayısı olup, aşağıdaki eşitlikle tanımlanmaktadır.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𝐧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𝐦𝐨𝐥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𝐬𝐚𝐲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ı)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𝟏𝟎𝟎𝟎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çö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z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Birimi,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molal</a:t>
                </a:r>
                <a:r>
                  <a:rPr lang="tr-TR" sz="2800" b="1" dirty="0"/>
                  <a:t>" olup, "m" harfi ile gösterilir.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 rotWithShape="0"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ar-K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518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Molalite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7030A0"/>
                </a:solidFill>
              </a:rPr>
              <a:t>molarite</a:t>
            </a:r>
            <a:r>
              <a:rPr lang="tr-TR" sz="2800" b="1" dirty="0"/>
              <a:t> ifadeleri sıklıkla birbirleriyle karıştırılan ifadelerdir.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C00000"/>
                </a:solidFill>
              </a:rPr>
              <a:t>Molal</a:t>
            </a:r>
            <a:r>
              <a:rPr lang="tr-TR" sz="2800" b="1" dirty="0"/>
              <a:t>; çözeltilerde, </a:t>
            </a:r>
            <a:r>
              <a:rPr lang="tr-TR" sz="2800" b="1" dirty="0">
                <a:solidFill>
                  <a:srgbClr val="7030A0"/>
                </a:solidFill>
              </a:rPr>
              <a:t>molar</a:t>
            </a:r>
            <a:r>
              <a:rPr lang="tr-TR" sz="2800" b="1" dirty="0"/>
              <a:t> çözeltilerden farklı olarak; "</a:t>
            </a:r>
            <a:r>
              <a:rPr lang="tr-TR" sz="2800" b="1" dirty="0">
                <a:solidFill>
                  <a:srgbClr val="FF0000"/>
                </a:solidFill>
              </a:rPr>
              <a:t>çözeltinin toplam hacmi</a:t>
            </a:r>
            <a:r>
              <a:rPr lang="tr-TR" sz="2800" b="1" dirty="0"/>
              <a:t>" değil, "</a:t>
            </a:r>
            <a:r>
              <a:rPr lang="tr-TR" sz="2800" b="1" dirty="0">
                <a:solidFill>
                  <a:srgbClr val="FF0000"/>
                </a:solidFill>
              </a:rPr>
              <a:t>çözücünün hacmi</a:t>
            </a:r>
            <a:r>
              <a:rPr lang="tr-TR" sz="2800" b="1" dirty="0"/>
              <a:t>" önemlidir. </a:t>
            </a:r>
          </a:p>
        </p:txBody>
      </p:sp>
    </p:spTree>
    <p:extLst>
      <p:ext uri="{BB962C8B-B14F-4D97-AF65-F5344CB8AC3E}">
        <p14:creationId xmlns:p14="http://schemas.microsoft.com/office/powerpoint/2010/main" val="11554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b="1" dirty="0">
                <a:solidFill>
                  <a:srgbClr val="0070C0"/>
                </a:solidFill>
              </a:rPr>
              <a:t>Kütleye Dayalı Konsantrasyon Terimleri </a:t>
            </a:r>
            <a:r>
              <a:rPr lang="tr-TR" sz="3600" b="1" dirty="0" err="1">
                <a:solidFill>
                  <a:srgbClr val="C00000"/>
                </a:solidFill>
              </a:rPr>
              <a:t>parts</a:t>
            </a:r>
            <a:r>
              <a:rPr lang="tr-TR" sz="3600" b="1" dirty="0">
                <a:solidFill>
                  <a:srgbClr val="C00000"/>
                </a:solidFill>
              </a:rPr>
              <a:t> </a:t>
            </a:r>
            <a:r>
              <a:rPr lang="tr-TR" sz="3600" b="1" dirty="0" err="1">
                <a:solidFill>
                  <a:srgbClr val="C00000"/>
                </a:solidFill>
              </a:rPr>
              <a:t>per</a:t>
            </a:r>
            <a:r>
              <a:rPr lang="tr-TR" sz="3600" b="1" dirty="0">
                <a:solidFill>
                  <a:srgbClr val="C00000"/>
                </a:solidFill>
              </a:rPr>
              <a:t> </a:t>
            </a:r>
            <a:r>
              <a:rPr lang="tr-TR" sz="3600" b="1" dirty="0" err="1">
                <a:solidFill>
                  <a:srgbClr val="C00000"/>
                </a:solidFill>
              </a:rPr>
              <a:t>million</a:t>
            </a:r>
            <a:r>
              <a:rPr lang="tr-TR" sz="3600" b="1" dirty="0">
                <a:solidFill>
                  <a:srgbClr val="C00000"/>
                </a:solidFill>
              </a:rPr>
              <a:t> (</a:t>
            </a:r>
            <a:r>
              <a:rPr lang="tr-TR" sz="3600" b="1" dirty="0" err="1">
                <a:solidFill>
                  <a:srgbClr val="C00000"/>
                </a:solidFill>
              </a:rPr>
              <a:t>ppm</a:t>
            </a:r>
            <a:r>
              <a:rPr lang="tr-TR" sz="3600" b="1" dirty="0">
                <a:solidFill>
                  <a:srgbClr val="C00000"/>
                </a:solidFill>
              </a:rPr>
              <a:t>)</a:t>
            </a:r>
            <a:endParaRPr lang="tr-TR" sz="36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ppm; "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milyonda kısım</a:t>
                </a:r>
                <a:r>
                  <a:rPr lang="tr-TR" sz="2800" b="1" dirty="0"/>
                  <a:t>" demektir.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𝐩𝐩𝐦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𝐦𝐠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𝐦𝐠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𝟎𝟎𝟎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𝟎𝟎𝟎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𝐦𝐠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𝐦𝐠</m:t>
                    </m:r>
                  </m:oMath>
                </a14:m>
                <a:r>
                  <a:rPr lang="tr-TR" sz="2800" b="1" dirty="0">
                    <a:solidFill>
                      <a:srgbClr val="00B050"/>
                    </a:solidFill>
                  </a:rPr>
                  <a:t>=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 kg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𝐩𝐩𝐦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𝐦𝐠</m:t>
                          </m:r>
                        </m:num>
                        <m:den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m:rPr>
                              <m:nor/>
                            </m:rP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çö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zeltide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778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Örneğin; </a:t>
            </a:r>
            <a:r>
              <a:rPr lang="tr-TR" sz="2800" b="1" dirty="0">
                <a:solidFill>
                  <a:srgbClr val="FF0000"/>
                </a:solidFill>
              </a:rPr>
              <a:t>kuru kayısıların </a:t>
            </a:r>
            <a:r>
              <a:rPr lang="tr-TR" sz="28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altın sarısı renklerini </a:t>
            </a:r>
            <a:r>
              <a:rPr lang="tr-TR" sz="2800" b="1" dirty="0"/>
              <a:t>korumak ve mikrobiyolojik açıdan stabilizelerini sağlamak amacıyla kullanılan SO</a:t>
            </a:r>
            <a:r>
              <a:rPr lang="tr-TR" sz="2800" b="1" baseline="-25000" dirty="0"/>
              <a:t>2</a:t>
            </a:r>
            <a:r>
              <a:rPr lang="tr-TR" sz="2800" b="1" dirty="0"/>
              <a:t>'in kuru kayısıdaki konsantrasyonu, "</a:t>
            </a:r>
            <a:r>
              <a:rPr lang="tr-TR" sz="2800" b="1" dirty="0" err="1"/>
              <a:t>ppm</a:t>
            </a:r>
            <a:r>
              <a:rPr lang="tr-TR" sz="2800" b="1" dirty="0"/>
              <a:t>" cinsinden ifade edilmektedir.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tr-TR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391A1A2D-DE71-4F2B-9210-FE458594D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120" y="3138574"/>
            <a:ext cx="5256584" cy="350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8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260648"/>
                <a:ext cx="10157354" cy="640871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Kuru kayısılarda bulunmasına </a:t>
                </a:r>
                <a:r>
                  <a:rPr lang="tr-TR" sz="28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izin verilen </a:t>
                </a:r>
                <a:r>
                  <a:rPr lang="tr-TR" sz="2800" b="1" dirty="0"/>
                  <a:t>SO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 miktarı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2000 ppm </a:t>
                </a:r>
                <a:r>
                  <a:rPr lang="tr-TR" sz="2800" b="1" dirty="0"/>
                  <a:t>veya mg/kg dır.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:r>
                  <a:rPr lang="tr-TR" sz="2800" b="1" dirty="0">
                    <a:solidFill>
                      <a:srgbClr val="C00000"/>
                    </a:solidFill>
                  </a:rPr>
                  <a:t>1 g =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10</a:t>
                </a:r>
                <a:r>
                  <a:rPr lang="tr-TR" sz="2800" b="1" baseline="30000" dirty="0">
                    <a:solidFill>
                      <a:srgbClr val="FF0000"/>
                    </a:solidFill>
                  </a:rPr>
                  <a:t>3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mg 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=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10</a:t>
                </a:r>
                <a:r>
                  <a:rPr lang="tr-TR" sz="2800" b="1" baseline="30000" dirty="0">
                    <a:solidFill>
                      <a:srgbClr val="00B050"/>
                    </a:solidFill>
                  </a:rPr>
                  <a:t>6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 </a:t>
                </a:r>
                <a:r>
                  <a:rPr lang="tr-TR" sz="2800" b="1" dirty="0">
                    <a:solidFill>
                      <a:srgbClr val="00B050"/>
                    </a:solidFill>
                    <a:sym typeface="Symbol" panose="05050102010706020507" pitchFamily="18" charset="2"/>
                  </a:rPr>
                  <a:t>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g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 =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l0</a:t>
                </a:r>
                <a:r>
                  <a:rPr lang="tr-TR" sz="2800" b="1" baseline="30000" dirty="0">
                    <a:solidFill>
                      <a:srgbClr val="0070C0"/>
                    </a:solidFill>
                  </a:rPr>
                  <a:t>9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 ng 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=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10</a:t>
                </a:r>
                <a:r>
                  <a:rPr lang="tr-TR" sz="2800" b="1" baseline="30000" dirty="0">
                    <a:solidFill>
                      <a:srgbClr val="7030A0"/>
                    </a:solidFill>
                  </a:rPr>
                  <a:t>12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 pg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𝐩𝐩𝐦</m:t>
                      </m:r>
                      <m:r>
                        <a:rPr lang="tr-TR" sz="28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tr-TR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𝐦𝐠</m:t>
                          </m:r>
                          <m:r>
                            <a:rPr lang="tr-TR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tr-TR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𝐤𝐠</m:t>
                          </m:r>
                        </m:den>
                      </m:f>
                      <m:r>
                        <a:rPr lang="tr-TR" sz="2800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l-G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𝐠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𝐠</m:t>
                          </m:r>
                        </m:den>
                      </m:f>
                      <m:r>
                        <a:rPr lang="tr-TR" sz="2800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tr-TR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𝐧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𝐠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tr-TR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𝐠</m:t>
                          </m:r>
                        </m:den>
                      </m:f>
                      <m:r>
                        <a:rPr lang="tr-TR" sz="2800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tr-TR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𝐠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tr-TR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𝐠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260648"/>
                <a:ext cx="10157354" cy="6408712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428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b="1" dirty="0">
                <a:solidFill>
                  <a:srgbClr val="0070C0"/>
                </a:solidFill>
              </a:rPr>
              <a:t>Kütleye Dayalı Konsantrasyon Terimleri </a:t>
            </a:r>
            <a:r>
              <a:rPr lang="tr-TR" sz="3600" b="1" dirty="0" err="1">
                <a:solidFill>
                  <a:srgbClr val="00B050"/>
                </a:solidFill>
              </a:rPr>
              <a:t>parts</a:t>
            </a:r>
            <a:r>
              <a:rPr lang="tr-TR" sz="3600" b="1" dirty="0">
                <a:solidFill>
                  <a:srgbClr val="00B050"/>
                </a:solidFill>
              </a:rPr>
              <a:t> </a:t>
            </a:r>
            <a:r>
              <a:rPr lang="tr-TR" sz="3600" b="1" dirty="0" err="1">
                <a:solidFill>
                  <a:srgbClr val="00B050"/>
                </a:solidFill>
              </a:rPr>
              <a:t>per</a:t>
            </a:r>
            <a:r>
              <a:rPr lang="tr-TR" sz="3600" b="1" dirty="0">
                <a:solidFill>
                  <a:srgbClr val="00B050"/>
                </a:solidFill>
              </a:rPr>
              <a:t> </a:t>
            </a:r>
            <a:r>
              <a:rPr lang="tr-TR" sz="3600" b="1" dirty="0" err="1">
                <a:solidFill>
                  <a:srgbClr val="00B050"/>
                </a:solidFill>
              </a:rPr>
              <a:t>bilion</a:t>
            </a:r>
            <a:r>
              <a:rPr lang="tr-TR" sz="3600" b="1" dirty="0">
                <a:solidFill>
                  <a:srgbClr val="00B050"/>
                </a:solidFill>
              </a:rPr>
              <a:t> (</a:t>
            </a:r>
            <a:r>
              <a:rPr lang="tr-TR" sz="3600" b="1" dirty="0" err="1">
                <a:solidFill>
                  <a:srgbClr val="00B050"/>
                </a:solidFill>
              </a:rPr>
              <a:t>ppb</a:t>
            </a:r>
            <a:r>
              <a:rPr lang="tr-TR" sz="3600" b="1" dirty="0">
                <a:solidFill>
                  <a:srgbClr val="00B050"/>
                </a:solidFill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tr-TR" sz="2800" b="1" dirty="0" smtClean="0"/>
                      <m:t>Buna</m:t>
                    </m:r>
                    <m:r>
                      <m:rPr>
                        <m:nor/>
                      </m:rPr>
                      <a:rPr lang="tr-TR" sz="2800" b="1" dirty="0" smtClean="0"/>
                      <m:t> </m:t>
                    </m:r>
                    <m:r>
                      <m:rPr>
                        <m:nor/>
                      </m:rPr>
                      <a:rPr lang="tr-TR" sz="2800" b="1" dirty="0" smtClean="0"/>
                      <m:t>g</m:t>
                    </m:r>
                    <m:r>
                      <m:rPr>
                        <m:nor/>
                      </m:rPr>
                      <a:rPr lang="tr-TR" sz="2800" b="1" dirty="0" smtClean="0"/>
                      <m:t>ö</m:t>
                    </m:r>
                    <m:r>
                      <m:rPr>
                        <m:nor/>
                      </m:rPr>
                      <a:rPr lang="tr-TR" sz="2800" b="1" dirty="0" smtClean="0"/>
                      <m:t>re</m:t>
                    </m:r>
                    <m:r>
                      <m:rPr>
                        <m:nor/>
                      </m:rPr>
                      <a:rPr lang="tr-TR" sz="2800" b="1" dirty="0" smtClean="0"/>
                      <m:t>; 1 </m:t>
                    </m:r>
                    <m:r>
                      <m:rPr>
                        <m:nor/>
                      </m:rPr>
                      <a:rPr lang="tr-TR" sz="2800" b="1" dirty="0" smtClean="0"/>
                      <m:t>ppb</m:t>
                    </m:r>
                    <m:r>
                      <m:rPr>
                        <m:nor/>
                      </m:rPr>
                      <a:rPr lang="tr-TR" sz="2800" b="1" dirty="0" smtClean="0"/>
                      <m:t>, "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FF0000"/>
                        </a:solidFill>
                      </a:rPr>
                      <m:t>milyarda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FF0000"/>
                        </a:solidFill>
                      </a:rPr>
                      <m:t>k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FF0000"/>
                        </a:solidFill>
                      </a:rPr>
                      <m:t>ı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FF0000"/>
                        </a:solidFill>
                      </a:rPr>
                      <m:t>s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FF0000"/>
                        </a:solidFill>
                      </a:rPr>
                      <m:t>ı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FF0000"/>
                        </a:solidFill>
                      </a:rPr>
                      <m:t>m</m:t>
                    </m:r>
                    <m:r>
                      <m:rPr>
                        <m:nor/>
                      </m:rPr>
                      <a:rPr lang="tr-TR" sz="2800" b="1" dirty="0" smtClean="0"/>
                      <m:t>" </m:t>
                    </m:r>
                    <m:r>
                      <m:rPr>
                        <m:nor/>
                      </m:rPr>
                      <a:rPr lang="tr-TR" sz="2800" b="1" dirty="0" smtClean="0"/>
                      <m:t>demektir</m:t>
                    </m:r>
                    <m:r>
                      <m:rPr>
                        <m:nor/>
                      </m:rPr>
                      <a:rPr lang="tr-TR" sz="2800" b="1" dirty="0" smtClean="0"/>
                      <m:t>. </m:t>
                    </m:r>
                  </m:oMath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𝐩𝐩𝐛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𝐠</m:t>
                          </m:r>
                        </m:num>
                        <m:den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𝐠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latin typeface="Cambria Math" panose="02040503050406030204" pitchFamily="18" charset="0"/>
                </a:endParaRPr>
              </a:p>
              <a:p>
                <a:pPr marL="0" indent="0" algn="ctr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2800" b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𝟎𝟎𝟎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𝟎𝟎𝟎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𝟎𝟎𝟎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𝛍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𝐠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sup>
                    </m:sSup>
                    <m:r>
                      <a:rPr lang="tr-TR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𝛍</m:t>
                    </m:r>
                    <m:r>
                      <a:rPr lang="tr-TR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𝐠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>
                    <a:solidFill>
                      <a:srgbClr val="00B050"/>
                    </a:solidFill>
                  </a:rPr>
                  <a:t>=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 kg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𝐩𝐩𝐛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𝐠</m:t>
                          </m:r>
                        </m:num>
                        <m:den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m:rPr>
                              <m:nor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çö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zeltide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356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Örneğin</a:t>
                </a:r>
                <a:r>
                  <a:rPr lang="tr-TR" sz="2800" b="1" dirty="0"/>
                  <a:t>, gıdalarda küfler tarafından oluşturulan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mikotoksin</a:t>
                </a:r>
                <a:r>
                  <a:rPr lang="tr-TR" sz="2800" b="1" dirty="0"/>
                  <a:t> konsantrasyonunu ifade etmek için yaygın olarak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ppb</a:t>
                </a:r>
                <a:r>
                  <a:rPr lang="tr-TR" sz="2800" b="1" dirty="0"/>
                  <a:t> birimi kullanılmaktadır.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:r>
                  <a:rPr lang="tr-TR" sz="2800" b="1" dirty="0">
                    <a:solidFill>
                      <a:srgbClr val="C00000"/>
                    </a:solidFill>
                  </a:rPr>
                  <a:t>1 g =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10</a:t>
                </a:r>
                <a:r>
                  <a:rPr lang="tr-TR" sz="2800" b="1" baseline="30000" dirty="0">
                    <a:solidFill>
                      <a:srgbClr val="FF0000"/>
                    </a:solidFill>
                  </a:rPr>
                  <a:t>3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mg 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=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10</a:t>
                </a:r>
                <a:r>
                  <a:rPr lang="tr-TR" sz="2800" b="1" baseline="30000" dirty="0">
                    <a:solidFill>
                      <a:srgbClr val="00B050"/>
                    </a:solidFill>
                  </a:rPr>
                  <a:t>6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 </a:t>
                </a:r>
                <a:r>
                  <a:rPr lang="tr-TR" sz="2800" b="1" dirty="0">
                    <a:solidFill>
                      <a:srgbClr val="00B050"/>
                    </a:solidFill>
                    <a:sym typeface="Symbol" panose="05050102010706020507" pitchFamily="18" charset="2"/>
                  </a:rPr>
                  <a:t>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g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 =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l0</a:t>
                </a:r>
                <a:r>
                  <a:rPr lang="tr-TR" sz="2800" b="1" baseline="30000" dirty="0">
                    <a:solidFill>
                      <a:srgbClr val="0070C0"/>
                    </a:solidFill>
                  </a:rPr>
                  <a:t>9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 </a:t>
                </a:r>
                <a:r>
                  <a:rPr lang="tr-TR" sz="2800" b="1" dirty="0" err="1">
                    <a:solidFill>
                      <a:srgbClr val="0070C0"/>
                    </a:solidFill>
                  </a:rPr>
                  <a:t>ng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 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=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10</a:t>
                </a:r>
                <a:r>
                  <a:rPr lang="tr-TR" sz="2800" b="1" baseline="30000" dirty="0">
                    <a:solidFill>
                      <a:srgbClr val="7030A0"/>
                    </a:solidFill>
                  </a:rPr>
                  <a:t>12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 </a:t>
                </a:r>
                <a:r>
                  <a:rPr lang="tr-TR" sz="2800" b="1" dirty="0" err="1">
                    <a:solidFill>
                      <a:srgbClr val="7030A0"/>
                    </a:solidFill>
                  </a:rPr>
                  <a:t>pg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𝐩𝐩</m:t>
                      </m:r>
                      <m:r>
                        <a:rPr lang="tr-TR" sz="2800" b="1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tr-TR" sz="2800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l-GR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𝛍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𝐠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𝐤𝐠</m:t>
                          </m:r>
                        </m:den>
                      </m:f>
                      <m:r>
                        <a:rPr lang="tr-TR" sz="2800" b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𝐧𝐠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𝐠</m:t>
                          </m:r>
                        </m:den>
                      </m:f>
                      <m:r>
                        <a:rPr lang="tr-TR" sz="2800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tr-TR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𝐠</m:t>
                          </m:r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tr-TR" sz="2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𝐦𝐠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332656"/>
                <a:ext cx="10157354" cy="6336704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54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b="1" dirty="0">
                <a:solidFill>
                  <a:srgbClr val="0070C0"/>
                </a:solidFill>
              </a:rPr>
              <a:t>Kütleye Dayalı Konsantrasyon Terimleri </a:t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sz="3600" b="1" dirty="0">
                <a:solidFill>
                  <a:srgbClr val="C00000"/>
                </a:solidFill>
              </a:rPr>
              <a:t>Kütle / Kütle oranı (%w/w)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C00000"/>
                </a:solidFill>
              </a:rPr>
              <a:t>100 g </a:t>
            </a:r>
            <a:r>
              <a:rPr lang="tr-TR" sz="2800" b="1" dirty="0">
                <a:solidFill>
                  <a:srgbClr val="00B0F0"/>
                </a:solidFill>
              </a:rPr>
              <a:t>çözeltide</a:t>
            </a:r>
            <a:r>
              <a:rPr lang="tr-TR" sz="2800" b="1" dirty="0"/>
              <a:t> çözünmüş maddenin "</a:t>
            </a:r>
            <a:r>
              <a:rPr lang="tr-TR" sz="2800" b="1" dirty="0">
                <a:solidFill>
                  <a:srgbClr val="FF0000"/>
                </a:solidFill>
              </a:rPr>
              <a:t>g</a:t>
            </a:r>
            <a:r>
              <a:rPr lang="tr-TR" sz="2800" b="1" dirty="0"/>
              <a:t>" olarak kütlesidir.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Ticari olarak üretilen birçok asidin (HCI, H</a:t>
            </a:r>
            <a:r>
              <a:rPr lang="tr-TR" sz="2800" b="1" baseline="-25000" dirty="0"/>
              <a:t>2</a:t>
            </a:r>
            <a:r>
              <a:rPr lang="tr-TR" sz="2800" b="1" dirty="0"/>
              <a:t>SO</a:t>
            </a:r>
            <a:r>
              <a:rPr lang="tr-TR" sz="2800" b="1" baseline="-25000" dirty="0"/>
              <a:t>4</a:t>
            </a:r>
            <a:r>
              <a:rPr lang="tr-TR" sz="2800" b="1" dirty="0"/>
              <a:t>) konsantrasyonu "%w/w" oranı ile ifade edilmektedir.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Stok asit çözeltisinin </a:t>
            </a:r>
            <a:r>
              <a:rPr lang="tr-TR" sz="2800" b="1" dirty="0">
                <a:solidFill>
                  <a:srgbClr val="FF0000"/>
                </a:solidFill>
              </a:rPr>
              <a:t>hacminin hesaplanabilmesi </a:t>
            </a:r>
            <a:r>
              <a:rPr lang="tr-TR" sz="2800" b="1" dirty="0"/>
              <a:t>için, stok </a:t>
            </a:r>
            <a:r>
              <a:rPr lang="tr-TR" sz="2800" b="1" dirty="0">
                <a:solidFill>
                  <a:srgbClr val="FF0000"/>
                </a:solidFill>
              </a:rPr>
              <a:t>çözeltinin yoğunluğunun </a:t>
            </a:r>
            <a:r>
              <a:rPr lang="tr-TR" sz="2800" b="1" dirty="0"/>
              <a:t>bilinmesi gereklidir.</a:t>
            </a:r>
          </a:p>
        </p:txBody>
      </p:sp>
    </p:spTree>
    <p:extLst>
      <p:ext uri="{BB962C8B-B14F-4D97-AF65-F5344CB8AC3E}">
        <p14:creationId xmlns:p14="http://schemas.microsoft.com/office/powerpoint/2010/main" val="346087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b="1" dirty="0">
                <a:solidFill>
                  <a:srgbClr val="0070C0"/>
                </a:solidFill>
              </a:rPr>
              <a:t>Kütleye Dayalı Konsantrasyon Terimleri </a:t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sz="3600" b="1" dirty="0" err="1"/>
              <a:t>Briks</a:t>
            </a:r>
            <a:r>
              <a:rPr lang="tr-TR" sz="3600" b="1" dirty="0"/>
              <a:t> derecesi (°</a:t>
            </a:r>
            <a:r>
              <a:rPr lang="tr-TR" sz="3600" b="1" dirty="0" err="1"/>
              <a:t>Brix</a:t>
            </a:r>
            <a:r>
              <a:rPr lang="tr-TR" sz="3600" b="1" dirty="0"/>
              <a:t>, '</a:t>
            </a:r>
            <a:r>
              <a:rPr lang="tr-TR" sz="3600" b="1" dirty="0" err="1"/>
              <a:t>Briks</a:t>
            </a:r>
            <a:r>
              <a:rPr lang="tr-TR" sz="3600" b="1" dirty="0"/>
              <a:t>, °</a:t>
            </a:r>
            <a:r>
              <a:rPr lang="tr-TR" sz="3600" b="1" dirty="0" err="1"/>
              <a:t>Bx</a:t>
            </a:r>
            <a:r>
              <a:rPr lang="tr-TR" sz="3600" b="1" dirty="0"/>
              <a:t>)</a:t>
            </a:r>
            <a:endParaRPr lang="tr-TR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100 g sulu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çözeltide</a:t>
                </a:r>
                <a:r>
                  <a:rPr lang="tr-TR" sz="2800" b="1" dirty="0"/>
                  <a:t> bulunan çözünmüş madde miktarı (g) olup, aşağıdaki eşitlikle ifade edilir.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𝐁𝐫𝐢𝐤𝐬</m:t>
                      </m:r>
                      <m:r>
                        <a:rPr lang="tr-TR" sz="28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Suda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çö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z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nen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madde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miktar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ı (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100 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çö</m:t>
                          </m:r>
                          <m:r>
                            <m:rPr>
                              <m:nor/>
                            </m:rPr>
                            <a:rPr lang="tr-TR" sz="28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zelti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Diğer bir ifadeyle; </a:t>
                </a:r>
                <a:r>
                  <a:rPr lang="tr-TR" sz="2800" b="1" dirty="0" err="1"/>
                  <a:t>briks</a:t>
                </a:r>
                <a:r>
                  <a:rPr lang="tr-TR" sz="2800" b="1" dirty="0"/>
                  <a:t>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kütle/kütle oranı </a:t>
                </a:r>
                <a:r>
                  <a:rPr lang="tr-TR" sz="2800" b="1" dirty="0"/>
                  <a:t>ile ifade edilen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suda çözünen madde </a:t>
                </a:r>
                <a:r>
                  <a:rPr lang="tr-TR" sz="2800" b="1" dirty="0"/>
                  <a:t>miktarıdır.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313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C00000"/>
                </a:solidFill>
              </a:rPr>
              <a:t>Giriş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7641399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Gıdaların fiziksel özelliklerinin </a:t>
            </a:r>
            <a:r>
              <a:rPr lang="tr-TR" sz="2800" b="1" dirty="0" err="1"/>
              <a:t>başlıcaları</a:t>
            </a:r>
            <a:r>
              <a:rPr lang="tr-TR" sz="2800" b="1" dirty="0"/>
              <a:t>; </a:t>
            </a:r>
            <a:r>
              <a:rPr lang="tr-TR" sz="2800" b="1" dirty="0">
                <a:solidFill>
                  <a:srgbClr val="FF0000"/>
                </a:solidFill>
              </a:rPr>
              <a:t>yoğunluk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C00000"/>
                </a:solidFill>
              </a:rPr>
              <a:t>özgül ısı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ısı iletkenlik katsayısı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viskozite</a:t>
            </a:r>
            <a:r>
              <a:rPr lang="tr-TR" sz="2800" b="1" dirty="0"/>
              <a:t> gibi niteliklerdir.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bu fiziksel nitelikleri; onların </a:t>
            </a:r>
            <a:r>
              <a:rPr lang="tr-TR" sz="2800" b="1" dirty="0">
                <a:solidFill>
                  <a:srgbClr val="FF0000"/>
                </a:solidFill>
              </a:rPr>
              <a:t>kimyasal bileşimi </a:t>
            </a:r>
            <a:r>
              <a:rPr lang="tr-TR" sz="2800" b="1" dirty="0"/>
              <a:t>ve fiziksel yapılarına bağlı olarak </a:t>
            </a:r>
            <a:r>
              <a:rPr lang="tr-TR" sz="2800" b="1" dirty="0">
                <a:solidFill>
                  <a:srgbClr val="FF0000"/>
                </a:solidFill>
              </a:rPr>
              <a:t>belli sınırlar içinde değişmektedir</a:t>
            </a:r>
            <a:r>
              <a:rPr lang="tr-TR" sz="2800" b="1" dirty="0"/>
              <a:t>. </a:t>
            </a:r>
          </a:p>
        </p:txBody>
      </p:sp>
      <p:pic>
        <p:nvPicPr>
          <p:cNvPr id="1026" name="Picture 2" descr="milk ile ilgili gÃ¶rsel sonucu">
            <a:extLst>
              <a:ext uri="{FF2B5EF4-FFF2-40B4-BE49-F238E27FC236}">
                <a16:creationId xmlns:a16="http://schemas.microsoft.com/office/drawing/2014/main" id="{16EA74CE-AEC4-48D7-BE69-D7FE98DF8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652" y="3140968"/>
            <a:ext cx="3319716" cy="186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52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Suda çözünen maddelerin önemli bir bölümünü </a:t>
            </a:r>
            <a:r>
              <a:rPr lang="tr-TR" sz="2800" b="1" dirty="0">
                <a:solidFill>
                  <a:srgbClr val="7030A0"/>
                </a:solidFill>
              </a:rPr>
              <a:t>uçucu olmayan </a:t>
            </a:r>
            <a:r>
              <a:rPr lang="tr-TR" sz="2800" b="1" dirty="0"/>
              <a:t>nitelikteki maddeler yani; </a:t>
            </a:r>
            <a:r>
              <a:rPr lang="tr-TR" sz="2800" b="1" dirty="0">
                <a:solidFill>
                  <a:srgbClr val="00B050"/>
                </a:solidFill>
              </a:rPr>
              <a:t>şekerler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asitler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F0"/>
                </a:solidFill>
              </a:rPr>
              <a:t>tuzlar</a:t>
            </a:r>
            <a:r>
              <a:rPr lang="tr-TR" sz="2800" b="1" dirty="0"/>
              <a:t> oluşturmaktadır.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Gıda endüstrisinde</a:t>
            </a:r>
            <a:r>
              <a:rPr lang="tr-TR" sz="2800" b="1" dirty="0"/>
              <a:t>, gerek bir ürüne işlenecek olan </a:t>
            </a:r>
            <a:r>
              <a:rPr lang="tr-TR" sz="2800" b="1" dirty="0">
                <a:solidFill>
                  <a:srgbClr val="00B0F0"/>
                </a:solidFill>
              </a:rPr>
              <a:t>ham maddenin </a:t>
            </a:r>
            <a:r>
              <a:rPr lang="tr-TR" sz="2800" b="1" dirty="0"/>
              <a:t>o ürüne işlenmeye uygunluğunun belirlenmesinde gerekse de </a:t>
            </a:r>
            <a:r>
              <a:rPr lang="tr-TR" sz="2800" b="1" dirty="0">
                <a:solidFill>
                  <a:srgbClr val="7030A0"/>
                </a:solidFill>
              </a:rPr>
              <a:t>üretilen ürünün </a:t>
            </a:r>
            <a:r>
              <a:rPr lang="tr-TR" sz="2800" b="1" dirty="0"/>
              <a:t>kalitesinin belirlenmesinde </a:t>
            </a:r>
            <a:r>
              <a:rPr lang="tr-TR" sz="2800" b="1" dirty="0" err="1">
                <a:solidFill>
                  <a:srgbClr val="FF0000"/>
                </a:solidFill>
              </a:rPr>
              <a:t>briks</a:t>
            </a:r>
            <a:r>
              <a:rPr lang="tr-TR" sz="2800" b="1" dirty="0">
                <a:solidFill>
                  <a:srgbClr val="FF0000"/>
                </a:solidFill>
              </a:rPr>
              <a:t> çok önemli bir kriterdir. </a:t>
            </a:r>
          </a:p>
        </p:txBody>
      </p:sp>
    </p:spTree>
    <p:extLst>
      <p:ext uri="{BB962C8B-B14F-4D97-AF65-F5344CB8AC3E}">
        <p14:creationId xmlns:p14="http://schemas.microsoft.com/office/powerpoint/2010/main" val="192766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Örneğin</a:t>
            </a:r>
            <a:r>
              <a:rPr lang="tr-TR" sz="2800" b="1" dirty="0"/>
              <a:t>; bir </a:t>
            </a:r>
            <a:r>
              <a:rPr lang="tr-TR" sz="2800" b="1" dirty="0">
                <a:solidFill>
                  <a:srgbClr val="FF0000"/>
                </a:solidFill>
              </a:rPr>
              <a:t>domates çeşidinin </a:t>
            </a:r>
            <a:r>
              <a:rPr lang="tr-TR" sz="2800" b="1" dirty="0">
                <a:solidFill>
                  <a:srgbClr val="7030A0"/>
                </a:solidFill>
              </a:rPr>
              <a:t>salçaya işlenme uygunluğunun belirlenmesinde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70C0"/>
                </a:solidFill>
              </a:rPr>
              <a:t>meyvenin sofralık olgunluğa erişip erişmediğinin saptanmasında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meyve suyu konsantresi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reçel ve salça </a:t>
            </a:r>
            <a:r>
              <a:rPr lang="tr-TR" sz="2800" b="1" dirty="0"/>
              <a:t>gibi ürünlerin üretiminde, </a:t>
            </a:r>
            <a:r>
              <a:rPr lang="tr-TR" sz="2800" b="1" dirty="0" err="1"/>
              <a:t>briks</a:t>
            </a:r>
            <a:r>
              <a:rPr lang="tr-TR" sz="2800" b="1" dirty="0"/>
              <a:t> derecesi sıklıkla başvurulan bir kriterdir.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645" y="3847863"/>
            <a:ext cx="2961534" cy="281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8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Kurutulacak meyvenin </a:t>
            </a:r>
            <a:r>
              <a:rPr lang="tr-TR" sz="2800" b="1" dirty="0"/>
              <a:t>(kayısı, incir, üzüm vb.) ve </a:t>
            </a:r>
            <a:r>
              <a:rPr lang="tr-TR" sz="2800" b="1" dirty="0">
                <a:solidFill>
                  <a:srgbClr val="FF0000"/>
                </a:solidFill>
              </a:rPr>
              <a:t>salçaya işlenecek domatesin </a:t>
            </a:r>
            <a:r>
              <a:rPr lang="tr-TR" sz="2800" b="1" dirty="0" err="1">
                <a:solidFill>
                  <a:srgbClr val="00B050"/>
                </a:solidFill>
              </a:rPr>
              <a:t>briks</a:t>
            </a:r>
            <a:r>
              <a:rPr lang="tr-TR" sz="2800" b="1" dirty="0">
                <a:solidFill>
                  <a:srgbClr val="00B050"/>
                </a:solidFill>
              </a:rPr>
              <a:t> derecesinin </a:t>
            </a:r>
            <a:r>
              <a:rPr lang="tr-TR" sz="2800" b="1" dirty="0"/>
              <a:t>olabildiğince </a:t>
            </a:r>
            <a:r>
              <a:rPr lang="tr-TR" sz="2800" b="1" dirty="0">
                <a:solidFill>
                  <a:srgbClr val="7030A0"/>
                </a:solidFill>
              </a:rPr>
              <a:t>yüksek olması istenir.</a:t>
            </a:r>
            <a:r>
              <a:rPr lang="tr-TR" sz="2800" b="1" dirty="0"/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Çünkü</a:t>
            </a:r>
            <a:r>
              <a:rPr lang="tr-TR" sz="2800" b="1" dirty="0"/>
              <a:t> kuru meyve ve salça üretiminin temeli </a:t>
            </a:r>
            <a:r>
              <a:rPr lang="tr-TR" sz="2800" b="1" dirty="0">
                <a:solidFill>
                  <a:srgbClr val="00B0F0"/>
                </a:solidFill>
              </a:rPr>
              <a:t>suyun uzaklaştırılmasına</a:t>
            </a:r>
            <a:r>
              <a:rPr lang="tr-TR" sz="2800" b="1" dirty="0"/>
              <a:t> dayanmaktadır ve kuru maddesi yüksek olan bir ham maddenin su oranı, kuru maddesi düşük olan bir ham maddeye göre daha azdır. </a:t>
            </a:r>
          </a:p>
        </p:txBody>
      </p:sp>
      <p:pic>
        <p:nvPicPr>
          <p:cNvPr id="2050" name="Picture 2" descr="Image result for kuru kayısı">
            <a:extLst>
              <a:ext uri="{FF2B5EF4-FFF2-40B4-BE49-F238E27FC236}">
                <a16:creationId xmlns:a16="http://schemas.microsoft.com/office/drawing/2014/main" id="{F66E9003-BB19-4007-8A21-7787C8656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386" y="4962078"/>
            <a:ext cx="3030678" cy="170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61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nedenle, kuru meyve ve salça üretiminde </a:t>
            </a:r>
            <a:r>
              <a:rPr lang="tr-TR" sz="2800" b="1" dirty="0">
                <a:solidFill>
                  <a:srgbClr val="7030A0"/>
                </a:solidFill>
              </a:rPr>
              <a:t>yüksek </a:t>
            </a:r>
            <a:r>
              <a:rPr lang="tr-TR" sz="2800" b="1" dirty="0" err="1">
                <a:solidFill>
                  <a:srgbClr val="7030A0"/>
                </a:solidFill>
              </a:rPr>
              <a:t>briks</a:t>
            </a:r>
            <a:r>
              <a:rPr lang="tr-TR" sz="2800" b="1" dirty="0"/>
              <a:t> derecesine sahip ham madde </a:t>
            </a:r>
            <a:r>
              <a:rPr lang="tr-TR" sz="2800" b="1" dirty="0">
                <a:solidFill>
                  <a:srgbClr val="FF0000"/>
                </a:solidFill>
              </a:rPr>
              <a:t>tercih edilir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Bir meyvenin hasat olgunluğuna erişip erişmediği, o </a:t>
            </a:r>
            <a:r>
              <a:rPr lang="tr-TR" sz="2800" b="1" dirty="0">
                <a:solidFill>
                  <a:srgbClr val="FF0000"/>
                </a:solidFill>
              </a:rPr>
              <a:t>meyvenin tatlılık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asitlik düzeyine </a:t>
            </a:r>
            <a:r>
              <a:rPr lang="tr-TR" sz="2800" b="1" dirty="0"/>
              <a:t>göre belirlenir.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Briks</a:t>
            </a:r>
            <a:r>
              <a:rPr lang="tr-TR" sz="2800" b="1" dirty="0">
                <a:solidFill>
                  <a:srgbClr val="FF0000"/>
                </a:solidFill>
              </a:rPr>
              <a:t> derecesi </a:t>
            </a:r>
            <a:r>
              <a:rPr lang="tr-TR" sz="2800" b="1" dirty="0"/>
              <a:t>meyvenin </a:t>
            </a:r>
            <a:r>
              <a:rPr lang="tr-TR" sz="2800" b="1" dirty="0">
                <a:solidFill>
                  <a:srgbClr val="FF0000"/>
                </a:solidFill>
              </a:rPr>
              <a:t>tatlılığı </a:t>
            </a:r>
            <a:r>
              <a:rPr lang="tr-TR" sz="2800" b="1" dirty="0"/>
              <a:t>hakkında fikir verir. </a:t>
            </a:r>
          </a:p>
        </p:txBody>
      </p:sp>
    </p:spTree>
    <p:extLst>
      <p:ext uri="{BB962C8B-B14F-4D97-AF65-F5344CB8AC3E}">
        <p14:creationId xmlns:p14="http://schemas.microsoft.com/office/powerpoint/2010/main" val="41778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Olgunlaşma süresince meyvenin </a:t>
            </a:r>
            <a:r>
              <a:rPr lang="tr-TR" sz="2800" b="1" dirty="0">
                <a:solidFill>
                  <a:srgbClr val="FF0000"/>
                </a:solidFill>
              </a:rPr>
              <a:t>tatlılığı artarken </a:t>
            </a:r>
            <a:r>
              <a:rPr lang="tr-TR" sz="2800" b="1" dirty="0">
                <a:solidFill>
                  <a:srgbClr val="00B050"/>
                </a:solidFill>
              </a:rPr>
              <a:t>asitliği düşer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Buna göre, o meyve için önceden belirlenmiş olan "</a:t>
            </a:r>
            <a:r>
              <a:rPr lang="tr-TR" sz="2800" b="1" dirty="0" err="1">
                <a:solidFill>
                  <a:srgbClr val="FF0000"/>
                </a:solidFill>
              </a:rPr>
              <a:t>briks</a:t>
            </a:r>
            <a:r>
              <a:rPr lang="tr-TR" sz="2800" b="1" dirty="0"/>
              <a:t> : </a:t>
            </a:r>
            <a:r>
              <a:rPr lang="tr-TR" sz="2800" b="1" dirty="0" err="1">
                <a:solidFill>
                  <a:srgbClr val="00B050"/>
                </a:solidFill>
              </a:rPr>
              <a:t>titrasyon</a:t>
            </a:r>
            <a:r>
              <a:rPr lang="tr-TR" sz="2800" b="1" dirty="0"/>
              <a:t> asitliği" oranına bakılarak, meyvenin hasat edilip edilmeyeceğine karar verilir.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 err="1"/>
              <a:t>Briks</a:t>
            </a:r>
            <a:r>
              <a:rPr lang="tr-TR" sz="2800" b="1" dirty="0"/>
              <a:t>, ayrıca; bir ürünün </a:t>
            </a:r>
            <a:r>
              <a:rPr lang="tr-TR" sz="2800" b="1" dirty="0">
                <a:solidFill>
                  <a:srgbClr val="FF0000"/>
                </a:solidFill>
              </a:rPr>
              <a:t>mikrobiyolojik </a:t>
            </a:r>
            <a:r>
              <a:rPr lang="tr-TR" sz="2800" b="1" dirty="0" err="1">
                <a:solidFill>
                  <a:srgbClr val="FF0000"/>
                </a:solidFill>
              </a:rPr>
              <a:t>stabilitesi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hakkında da fikir verir. </a:t>
            </a:r>
          </a:p>
        </p:txBody>
      </p:sp>
    </p:spTree>
    <p:extLst>
      <p:ext uri="{BB962C8B-B14F-4D97-AF65-F5344CB8AC3E}">
        <p14:creationId xmlns:p14="http://schemas.microsoft.com/office/powerpoint/2010/main" val="280430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Çünkü; meyve suyu konsantresi ve reçel gibi ürünlerin üretimi sırasında ürünün </a:t>
            </a:r>
            <a:r>
              <a:rPr lang="tr-TR" sz="2800" b="1" dirty="0" err="1">
                <a:solidFill>
                  <a:srgbClr val="FF0000"/>
                </a:solidFill>
              </a:rPr>
              <a:t>briks</a:t>
            </a:r>
            <a:r>
              <a:rPr lang="tr-TR" sz="2800" b="1" dirty="0">
                <a:solidFill>
                  <a:srgbClr val="FF0000"/>
                </a:solidFill>
              </a:rPr>
              <a:t> derecesi arttıkça</a:t>
            </a:r>
            <a:r>
              <a:rPr lang="tr-TR" sz="2800" b="1" dirty="0"/>
              <a:t>, mikroorganizmaların kullanabileceği serbest suyu ifade eden </a:t>
            </a:r>
            <a:r>
              <a:rPr lang="tr-TR" sz="2800" b="1" dirty="0">
                <a:solidFill>
                  <a:srgbClr val="FF0000"/>
                </a:solidFill>
              </a:rPr>
              <a:t>su aktivitesi değeri düşer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nedenle, üretilen ürünler mikrobiyolojik yönden stabil kabul edilirler.</a:t>
            </a:r>
          </a:p>
        </p:txBody>
      </p:sp>
    </p:spTree>
    <p:extLst>
      <p:ext uri="{BB962C8B-B14F-4D97-AF65-F5344CB8AC3E}">
        <p14:creationId xmlns:p14="http://schemas.microsoft.com/office/powerpoint/2010/main" val="84521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600" b="1" dirty="0">
                <a:solidFill>
                  <a:srgbClr val="FF0000"/>
                </a:solidFill>
              </a:rPr>
              <a:t>Örnek 2.5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7030A0"/>
                </a:solidFill>
              </a:rPr>
              <a:t>74 g</a:t>
            </a:r>
            <a:r>
              <a:rPr lang="tr-TR" sz="2800" b="1" dirty="0"/>
              <a:t> nar suyunda </a:t>
            </a:r>
            <a:r>
              <a:rPr lang="tr-TR" sz="2800" b="1" dirty="0">
                <a:solidFill>
                  <a:srgbClr val="FF0000"/>
                </a:solidFill>
              </a:rPr>
              <a:t>11.65 g şeker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1.05 g organik asit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0.17 g organik asit tuzları </a:t>
            </a:r>
            <a:r>
              <a:rPr lang="tr-TR" sz="2800" b="1" dirty="0"/>
              <a:t>bulunmaktadır.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C00000"/>
                </a:solidFill>
              </a:rPr>
              <a:t>Nar suyunun </a:t>
            </a:r>
            <a:r>
              <a:rPr lang="tr-TR" sz="2800" b="1" dirty="0" err="1"/>
              <a:t>briksini</a:t>
            </a:r>
            <a:r>
              <a:rPr lang="tr-TR" sz="2800" b="1" dirty="0"/>
              <a:t> yaklaşık olarak hesaplayınız. </a:t>
            </a:r>
          </a:p>
        </p:txBody>
      </p:sp>
      <p:pic>
        <p:nvPicPr>
          <p:cNvPr id="4098" name="Picture 2" descr="Related image">
            <a:extLst>
              <a:ext uri="{FF2B5EF4-FFF2-40B4-BE49-F238E27FC236}">
                <a16:creationId xmlns:a16="http://schemas.microsoft.com/office/drawing/2014/main" id="{78A113AA-6D95-4750-8E7B-CAB00D6A4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696" y="3884984"/>
            <a:ext cx="3911432" cy="254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536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600" b="1" dirty="0">
                <a:solidFill>
                  <a:srgbClr val="FF0000"/>
                </a:solidFill>
              </a:rPr>
              <a:t>Örnek 2.5 -</a:t>
            </a:r>
            <a:r>
              <a:rPr lang="tr-TR" sz="3600" b="1" dirty="0"/>
              <a:t>Çözüm</a:t>
            </a:r>
            <a:endParaRPr lang="tr-TR" sz="3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Suda çözünen madde miktarı = 11.65 +1.05  + 0.17 = 12.87 g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𝐁𝐫𝐢𝐤𝐬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𝟖𝟕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𝐠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𝟕𝟒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𝐧𝐚𝐫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𝐬𝐮𝐲𝐮</m:t>
                          </m:r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𝐧𝐚𝐫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𝐬𝐮𝐲𝐮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𝟖𝟕</m:t>
                          </m:r>
                        </m:num>
                        <m:den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𝟕𝟒</m:t>
                          </m:r>
                        </m:den>
                      </m:f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</m:e>
                      </m:d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𝟑𝟗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 °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𝐁𝐫𝐢𝐤𝐬</m:t>
                      </m:r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Yani; 100 g nar suyunda 17.39 g suda çözünür madde bulunmaktadır.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 rotWithShape="0"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ar-K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989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Not : </a:t>
            </a:r>
            <a:r>
              <a:rPr lang="tr-TR" sz="2800" b="1" dirty="0"/>
              <a:t>Sıvı Gıdaların </a:t>
            </a:r>
            <a:r>
              <a:rPr lang="tr-TR" sz="2800" b="1" dirty="0" err="1"/>
              <a:t>briks</a:t>
            </a:r>
            <a:r>
              <a:rPr lang="tr-TR" sz="2800" b="1" dirty="0"/>
              <a:t> derecesi, </a:t>
            </a:r>
            <a:r>
              <a:rPr lang="tr-TR" sz="2800" b="1" dirty="0" err="1">
                <a:solidFill>
                  <a:srgbClr val="FF0000"/>
                </a:solidFill>
              </a:rPr>
              <a:t>refraktometre</a:t>
            </a:r>
            <a:r>
              <a:rPr lang="tr-TR" sz="2800" b="1" dirty="0"/>
              <a:t> cihazı ile ölçülür.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cihaz, </a:t>
            </a:r>
            <a:r>
              <a:rPr lang="tr-TR" sz="2800" b="1" dirty="0">
                <a:solidFill>
                  <a:srgbClr val="0070C0"/>
                </a:solidFill>
              </a:rPr>
              <a:t>sakaroz</a:t>
            </a:r>
            <a:r>
              <a:rPr lang="tr-TR" sz="2800" b="1" dirty="0"/>
              <a:t> çözeltisine göre ayarlanmıştır.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Örneğin; </a:t>
            </a:r>
            <a:r>
              <a:rPr lang="tr-TR" sz="2800" b="1" dirty="0">
                <a:solidFill>
                  <a:srgbClr val="0070C0"/>
                </a:solidFill>
              </a:rPr>
              <a:t>%10 (w/w) sakaroz </a:t>
            </a:r>
            <a:r>
              <a:rPr lang="tr-TR" sz="2800" b="1" dirty="0"/>
              <a:t>çözeltisini refraktometre, tam </a:t>
            </a:r>
            <a:r>
              <a:rPr lang="tr-TR" sz="2800" b="1" dirty="0">
                <a:solidFill>
                  <a:srgbClr val="00B050"/>
                </a:solidFill>
              </a:rPr>
              <a:t>%10 </a:t>
            </a:r>
            <a:r>
              <a:rPr lang="tr-TR" sz="2800" b="1" dirty="0"/>
              <a:t>olarak gösterir.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043" y="3933056"/>
            <a:ext cx="3305606" cy="24792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540" y="3284984"/>
            <a:ext cx="2316501" cy="312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2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1200"/>
              </a:spcBef>
            </a:pPr>
            <a:r>
              <a:rPr lang="tr-TR" sz="2800" b="1" dirty="0"/>
              <a:t>Yukarıdaki örnekte olduğu gibi, nar suyunda çözünmüş 3 farklı bileşiğin konsantrasyonu 17.39 g/100 g ise de, refraktometrede briks 17’ye yakın fakat 17.39'dan biraz farklı bir değer olarak saptanacaktır.</a:t>
            </a:r>
          </a:p>
        </p:txBody>
      </p:sp>
    </p:spTree>
    <p:extLst>
      <p:ext uri="{BB962C8B-B14F-4D97-AF65-F5344CB8AC3E}">
        <p14:creationId xmlns:p14="http://schemas.microsoft.com/office/powerpoint/2010/main" val="292531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98800"/>
            <a:ext cx="10157354" cy="4426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</a:t>
            </a:r>
            <a:r>
              <a:rPr lang="tr-TR" sz="2800" b="1" dirty="0">
                <a:solidFill>
                  <a:srgbClr val="FF0000"/>
                </a:solidFill>
              </a:rPr>
              <a:t>kimyasal bileşimleri </a:t>
            </a:r>
            <a:r>
              <a:rPr lang="tr-TR" sz="2800" b="1" dirty="0"/>
              <a:t>çok çeşitli </a:t>
            </a:r>
            <a:r>
              <a:rPr lang="tr-TR" sz="2800" b="1" dirty="0">
                <a:solidFill>
                  <a:srgbClr val="00B050"/>
                </a:solidFill>
              </a:rPr>
              <a:t>faktörlere göre </a:t>
            </a:r>
            <a:r>
              <a:rPr lang="tr-TR" sz="2800" b="1" dirty="0"/>
              <a:t>değişebildiğinden, buna bağlı olarak </a:t>
            </a:r>
            <a:r>
              <a:rPr lang="tr-TR" sz="2800" b="1" dirty="0">
                <a:solidFill>
                  <a:srgbClr val="FF0000"/>
                </a:solidFill>
              </a:rPr>
              <a:t>fiziksel nitelikleri de daima farklılık </a:t>
            </a:r>
            <a:r>
              <a:rPr lang="tr-TR" sz="2800" b="1" dirty="0"/>
              <a:t>göstermektedir.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yüzden literatürde </a:t>
            </a:r>
            <a:r>
              <a:rPr lang="tr-TR" sz="2800" b="1" dirty="0">
                <a:solidFill>
                  <a:srgbClr val="00B0F0"/>
                </a:solidFill>
              </a:rPr>
              <a:t>bir gıdaya ait farklı değerlerle </a:t>
            </a:r>
            <a:r>
              <a:rPr lang="tr-TR" sz="2800" b="1" dirty="0"/>
              <a:t>karşılaşılması yadırganmamalıdır.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139" y="4005064"/>
            <a:ext cx="3762545" cy="255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633C-4457-4F6E-8196-FBAF4DFB6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589" y="620688"/>
            <a:ext cx="7008574" cy="19304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00B050"/>
                </a:solidFill>
              </a:rPr>
              <a:t>Birimsiz Konsantrasyon Terimleri</a:t>
            </a:r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718CD2-BDC5-40F8-B80C-A25286F42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28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r-TR" b="1" dirty="0" err="1">
                <a:solidFill>
                  <a:srgbClr val="00B050"/>
                </a:solidFill>
              </a:rPr>
              <a:t>Birimsiz</a:t>
            </a:r>
            <a:r>
              <a:rPr lang="tr-TR" b="1" dirty="0">
                <a:solidFill>
                  <a:srgbClr val="00B050"/>
                </a:solidFill>
              </a:rPr>
              <a:t> Konsantrasyon Terimleri </a:t>
            </a:r>
            <a:br>
              <a:rPr lang="tr-TR" b="1" dirty="0"/>
            </a:br>
            <a:r>
              <a:rPr lang="tr-TR" sz="3200" b="1" dirty="0">
                <a:solidFill>
                  <a:srgbClr val="FF0000"/>
                </a:solidFill>
              </a:rPr>
              <a:t>Kütle Fraksiyonu ve Kütle Oranı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A ve B gibi iki bileşenden oluşan bir çözelti veya materyalde (A) bileşiğinin kütle fraksiyonu (X</a:t>
                </a:r>
                <a:r>
                  <a:rPr lang="tr-TR" sz="2800" b="1" baseline="-25000" dirty="0"/>
                  <a:t>A</a:t>
                </a:r>
                <a:r>
                  <a:rPr lang="tr-TR" sz="2800" b="1" dirty="0"/>
                  <a:t>) aşağıdaki eşitlikten hesaplanır.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𝐀</m:t>
                          </m:r>
                        </m:sub>
                      </m:sSub>
                      <m:r>
                        <a:rPr lang="tr-TR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e>
                            <m:sub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e>
                            <m:sub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𝐀</m:t>
                              </m:r>
                            </m:sub>
                          </m:sSub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e>
                            <m:sub>
                              <m:r>
                                <a:rPr lang="tr-TR" sz="28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𝐁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70000"/>
                  </a:lnSpc>
                  <a:buNone/>
                </a:pPr>
                <a:endParaRPr lang="tr-TR" sz="2800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701924" y="4869160"/>
            <a:ext cx="763284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tr-TR" b="1" dirty="0"/>
              <a:t>Burada : </a:t>
            </a:r>
          </a:p>
          <a:p>
            <a:pPr>
              <a:spcBef>
                <a:spcPts val="1200"/>
              </a:spcBef>
            </a:pPr>
            <a:r>
              <a:rPr lang="tr-TR" b="1" dirty="0"/>
              <a:t>	W</a:t>
            </a:r>
            <a:r>
              <a:rPr lang="tr-TR" b="1" baseline="-25000" dirty="0"/>
              <a:t>A</a:t>
            </a:r>
            <a:r>
              <a:rPr lang="tr-TR" b="1" dirty="0"/>
              <a:t> : Çözünen A maddesinin miktarı, g, </a:t>
            </a:r>
          </a:p>
          <a:p>
            <a:pPr>
              <a:spcBef>
                <a:spcPts val="1200"/>
              </a:spcBef>
            </a:pPr>
            <a:r>
              <a:rPr lang="tr-TR" b="1" dirty="0"/>
              <a:t>	W</a:t>
            </a:r>
            <a:r>
              <a:rPr lang="tr-TR" b="1" baseline="-25000" dirty="0"/>
              <a:t>B</a:t>
            </a:r>
            <a:r>
              <a:rPr lang="tr-TR" b="1" dirty="0"/>
              <a:t> : Çözücünün (B) miktarı, g,</a:t>
            </a:r>
          </a:p>
        </p:txBody>
      </p:sp>
    </p:spTree>
    <p:extLst>
      <p:ext uri="{BB962C8B-B14F-4D97-AF65-F5344CB8AC3E}">
        <p14:creationId xmlns:p14="http://schemas.microsoft.com/office/powerpoint/2010/main" val="65649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r-TR" b="1" dirty="0" err="1"/>
              <a:t>Birimsiz</a:t>
            </a:r>
            <a:r>
              <a:rPr lang="tr-TR" b="1" dirty="0"/>
              <a:t> Konsantrasyon Terimleri </a:t>
            </a:r>
            <a:br>
              <a:rPr lang="tr-TR" b="1" dirty="0"/>
            </a:br>
            <a:r>
              <a:rPr lang="tr-TR" sz="3200" b="1" dirty="0">
                <a:solidFill>
                  <a:srgbClr val="00B050"/>
                </a:solidFill>
              </a:rPr>
              <a:t>Mol Fraksiyonu ve Mol Oranı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A ve B gibi iki bileşenden oluşan bir çözeltide (veya bir materyalde) A bileşiğinin mol fraksiyonu (Y</a:t>
            </a:r>
            <a:r>
              <a:rPr lang="tr-TR" sz="2800" b="1" baseline="-25000" dirty="0"/>
              <a:t>A</a:t>
            </a:r>
            <a:r>
              <a:rPr lang="tr-TR" sz="2800" b="1" dirty="0"/>
              <a:t>), aşağıdaki eşitlikten hesaplanır. 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tr-TR" sz="2800" b="1" dirty="0"/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tr-TR" sz="2800" b="1" dirty="0"/>
              <a:t>Burada : 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 err="1"/>
              <a:t>n</a:t>
            </a:r>
            <a:r>
              <a:rPr lang="tr-TR" sz="2800" b="1" baseline="-25000" dirty="0" err="1"/>
              <a:t>A</a:t>
            </a:r>
            <a:r>
              <a:rPr lang="tr-TR" sz="2800" b="1" dirty="0"/>
              <a:t> : Çözünen A maddesinin mol sayısı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 err="1"/>
              <a:t>n</a:t>
            </a:r>
            <a:r>
              <a:rPr lang="tr-TR" sz="2800" b="1" baseline="-25000" dirty="0" err="1"/>
              <a:t>B</a:t>
            </a:r>
            <a:r>
              <a:rPr lang="tr-TR" sz="2800" b="1" dirty="0"/>
              <a:t> : Çözücünün (B) mol sayısı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006180" y="3793004"/>
                <a:ext cx="5192191" cy="9068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𝐌𝐨𝐥</m:t>
                          </m:r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𝐟𝐫𝐚𝐤𝐬𝐢𝐲𝐨𝐧</m:t>
                          </m:r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b>
                          <m: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tr-TR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tr-TR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180" y="3793004"/>
                <a:ext cx="5192191" cy="90685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K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827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633C-4457-4F6E-8196-FBAF4DFB6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589" y="620688"/>
            <a:ext cx="7008574" cy="19304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</a:rPr>
              <a:t>YOĞUNLUK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718CD2-BDC5-40F8-B80C-A25286F42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152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rgbClr val="00B050"/>
                </a:solidFill>
              </a:rPr>
              <a:t>YOĞUNLUK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751536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70000"/>
                  </a:lnSpc>
                  <a:spcBef>
                    <a:spcPts val="1200"/>
                  </a:spcBef>
                </a:pPr>
                <a:r>
                  <a:rPr lang="tr-TR" sz="2800" b="1" dirty="0"/>
                  <a:t>Bir madenin yoğunluğu, onun ağırlık açısından niteliğini gösteren bir ölçüdür.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1200"/>
                  </a:spcBef>
                  <a:buNone/>
                </a:pPr>
                <a:endParaRPr lang="tr-TR" sz="2800" b="1" dirty="0"/>
              </a:p>
              <a:p>
                <a:pPr marL="0" indent="0">
                  <a:lnSpc>
                    <a:spcPct val="120000"/>
                  </a:lnSpc>
                  <a:spcBef>
                    <a:spcPts val="1200"/>
                  </a:spcBef>
                  <a:buNone/>
                </a:pPr>
                <a:r>
                  <a:rPr lang="tr-TR" sz="2800" b="1" dirty="0"/>
                  <a:t>Burada :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1200"/>
                  </a:spcBef>
                  <a:buNone/>
                </a:pPr>
                <a:r>
                  <a:rPr lang="tr-TR" sz="2800" b="1" dirty="0"/>
                  <a:t>	</a:t>
                </a:r>
                <a:r>
                  <a:rPr lang="el-G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ρ</a:t>
                </a:r>
                <a:r>
                  <a:rPr lang="tr-T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Yoğunluk,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𝐤𝐠</m:t>
                        </m:r>
                      </m:num>
                      <m:den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tr-TR" sz="28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tr-TR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1200"/>
                  </a:spcBef>
                  <a:buNone/>
                </a:pPr>
                <a:r>
                  <a:rPr lang="tr-T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m : Ağırlık, kg</a:t>
                </a:r>
                <a:endParaRPr lang="tr-TR" sz="2800" b="1" dirty="0"/>
              </a:p>
              <a:p>
                <a:pPr marL="0" indent="0">
                  <a:lnSpc>
                    <a:spcPct val="100000"/>
                  </a:lnSpc>
                  <a:spcBef>
                    <a:spcPts val="1200"/>
                  </a:spcBef>
                  <a:buNone/>
                </a:pPr>
                <a:r>
                  <a:rPr lang="tr-T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V : Hacim m</a:t>
                </a:r>
                <a:r>
                  <a:rPr lang="tr-TR" sz="2800" b="1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751536"/>
              </a:xfrm>
              <a:blipFill rotWithShape="0">
                <a:blip r:embed="rId2"/>
                <a:stretch>
                  <a:fillRect l="-900" r="-960" b="-5000"/>
                </a:stretch>
              </a:blipFill>
            </p:spPr>
            <p:txBody>
              <a:bodyPr/>
              <a:lstStyle/>
              <a:p>
                <a:r>
                  <a:rPr lang="ar-K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806380" y="3348714"/>
                <a:ext cx="1312347" cy="8348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tr-TR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𝐕</m:t>
                          </m:r>
                        </m:den>
                      </m:f>
                    </m:oMath>
                  </m:oMathPara>
                </a14:m>
                <a:endParaRPr lang="ar-KW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380" y="3348714"/>
                <a:ext cx="1312347" cy="8348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K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671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Farklı sistemlerde yoğunluk birimleri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204068"/>
              </p:ext>
            </p:extLst>
          </p:nvPr>
        </p:nvGraphicFramePr>
        <p:xfrm>
          <a:off x="1120838" y="1700808"/>
          <a:ext cx="8125884" cy="25908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62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2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800" dirty="0"/>
                        <a:t>Birim Sistemi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Birim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b="1" dirty="0"/>
                        <a:t>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800" b="1" dirty="0"/>
                        <a:t>Kg/m</a:t>
                      </a:r>
                      <a:r>
                        <a:rPr lang="tr-TR" sz="2800" b="1" baseline="30000" dirty="0"/>
                        <a:t>3</a:t>
                      </a:r>
                      <a:endParaRPr lang="tr-TR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b="1" dirty="0"/>
                        <a:t>İngiliz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800" b="1" dirty="0" err="1"/>
                        <a:t>lb</a:t>
                      </a:r>
                      <a:r>
                        <a:rPr lang="tr-TR" sz="2800" b="1" baseline="-25000" dirty="0" err="1"/>
                        <a:t>m</a:t>
                      </a:r>
                      <a:r>
                        <a:rPr lang="tr-TR" sz="2800" b="1" baseline="0" dirty="0"/>
                        <a:t>/ft</a:t>
                      </a:r>
                      <a:r>
                        <a:rPr lang="tr-TR" sz="2800" b="1" baseline="30000" dirty="0"/>
                        <a:t>3</a:t>
                      </a:r>
                      <a:endParaRPr lang="tr-TR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b="1" dirty="0" err="1"/>
                        <a:t>Mks</a:t>
                      </a:r>
                      <a:endParaRPr lang="tr-TR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800" b="1" dirty="0"/>
                        <a:t>kg/L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b="1" dirty="0"/>
                        <a:t>CGS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800" b="1" dirty="0"/>
                        <a:t>g/cm</a:t>
                      </a:r>
                      <a:r>
                        <a:rPr lang="tr-TR" sz="2800" b="1" baseline="30000" dirty="0"/>
                        <a:t>3</a:t>
                      </a:r>
                      <a:r>
                        <a:rPr lang="tr-TR" sz="2800" b="1" baseline="0" dirty="0"/>
                        <a:t> (g/</a:t>
                      </a:r>
                      <a:r>
                        <a:rPr lang="tr-TR" sz="2800" b="1" baseline="0" dirty="0" err="1"/>
                        <a:t>mL</a:t>
                      </a:r>
                      <a:r>
                        <a:rPr lang="tr-TR" sz="2800" b="1" baseline="0" dirty="0"/>
                        <a:t>)</a:t>
                      </a:r>
                      <a:endParaRPr lang="tr-TR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8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Hemen hemen tüm </a:t>
            </a:r>
            <a:r>
              <a:rPr lang="tr-TR" sz="2800" b="1" dirty="0">
                <a:solidFill>
                  <a:srgbClr val="00B050"/>
                </a:solidFill>
              </a:rPr>
              <a:t>maddelerin hacmi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sıcaklığa bağlı </a:t>
            </a:r>
            <a:r>
              <a:rPr lang="tr-TR" sz="2800" b="1" dirty="0"/>
              <a:t>olarak değişir.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da </a:t>
            </a:r>
            <a:r>
              <a:rPr lang="tr-TR" sz="2800" b="1" dirty="0">
                <a:solidFill>
                  <a:srgbClr val="00B0F0"/>
                </a:solidFill>
              </a:rPr>
              <a:t>yoğunluğun sıcaklığa bağlı </a:t>
            </a:r>
            <a:r>
              <a:rPr lang="tr-TR" sz="2800" b="1" dirty="0"/>
              <a:t>olarak değişmesine neden olur.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Tüm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maddelerin hacmi sıcaklık arttıkça artmaktadır.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Sıfır derecedeki </a:t>
            </a:r>
            <a:r>
              <a:rPr lang="tr-TR" sz="2800" b="1" dirty="0">
                <a:solidFill>
                  <a:srgbClr val="FF0000"/>
                </a:solidFill>
              </a:rPr>
              <a:t>su</a:t>
            </a:r>
            <a:r>
              <a:rPr lang="tr-TR" sz="2800" b="1" dirty="0"/>
              <a:t>, 0°C'de </a:t>
            </a:r>
            <a:r>
              <a:rPr lang="tr-TR" sz="2800" b="1" dirty="0">
                <a:solidFill>
                  <a:srgbClr val="00B0F0"/>
                </a:solidFill>
              </a:rPr>
              <a:t>buza dönüşerek </a:t>
            </a:r>
            <a:r>
              <a:rPr lang="tr-TR" sz="2800" b="1" dirty="0"/>
              <a:t>faz değiştirirken hacminin artması, </a:t>
            </a:r>
            <a:r>
              <a:rPr lang="tr-TR" sz="2800" b="1" dirty="0">
                <a:solidFill>
                  <a:srgbClr val="FF0000"/>
                </a:solidFill>
              </a:rPr>
              <a:t>ayrıcalıklı bir davranıştır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Bunun dışında su ve buz, diğer maddeler gibi davranır. </a:t>
            </a:r>
          </a:p>
        </p:txBody>
      </p:sp>
    </p:spTree>
    <p:extLst>
      <p:ext uri="{BB962C8B-B14F-4D97-AF65-F5344CB8AC3E}">
        <p14:creationId xmlns:p14="http://schemas.microsoft.com/office/powerpoint/2010/main" val="349962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Buna göre, </a:t>
            </a:r>
            <a:r>
              <a:rPr lang="tr-TR" sz="2800" b="1" dirty="0">
                <a:solidFill>
                  <a:srgbClr val="FF0000"/>
                </a:solidFill>
              </a:rPr>
              <a:t>sıcaklığın artması </a:t>
            </a:r>
            <a:r>
              <a:rPr lang="tr-TR" sz="2800" b="1" dirty="0"/>
              <a:t>tüm maddelerde </a:t>
            </a:r>
            <a:r>
              <a:rPr lang="tr-TR" sz="2800" b="1" dirty="0">
                <a:solidFill>
                  <a:srgbClr val="00B050"/>
                </a:solidFill>
              </a:rPr>
              <a:t>yoğunluğun azalmasına </a:t>
            </a:r>
            <a:r>
              <a:rPr lang="tr-TR" sz="2800" b="1" dirty="0"/>
              <a:t>neden olmaktadır.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Sıcaklığın hacim üzerine bu etkisi nedeniyle, bir maddenin yoğunluğu verilirken </a:t>
            </a:r>
            <a:r>
              <a:rPr lang="tr-TR" sz="2800" b="1" dirty="0">
                <a:solidFill>
                  <a:srgbClr val="FF0000"/>
                </a:solidFill>
              </a:rPr>
              <a:t>sıcaklığın da belirtilmesi </a:t>
            </a:r>
            <a:r>
              <a:rPr lang="tr-TR" sz="2800" b="1" dirty="0"/>
              <a:t>gerekmektedir.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durum özellikle, sıcaklıkla hacmi değişen </a:t>
            </a:r>
            <a:r>
              <a:rPr lang="tr-TR" sz="2800" b="1" dirty="0">
                <a:solidFill>
                  <a:srgbClr val="FF0000"/>
                </a:solidFill>
              </a:rPr>
              <a:t>gazlar için daha da önemlidir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4452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tr-TR" sz="2800" b="1" dirty="0"/>
              <a:t>Gazların yoğunluğu, </a:t>
            </a:r>
            <a:r>
              <a:rPr lang="tr-TR" sz="2800" b="1" dirty="0">
                <a:solidFill>
                  <a:srgbClr val="FF0000"/>
                </a:solidFill>
              </a:rPr>
              <a:t>basıncın değişmesiyle </a:t>
            </a:r>
            <a:r>
              <a:rPr lang="tr-TR" sz="2800" b="1" dirty="0"/>
              <a:t>önemli düzeyde etkilendiğinden, bunların yoğunlukları </a:t>
            </a:r>
            <a:r>
              <a:rPr lang="tr-TR" sz="2800" b="1" dirty="0">
                <a:solidFill>
                  <a:srgbClr val="FF0000"/>
                </a:solidFill>
              </a:rPr>
              <a:t>standart koşullar </a:t>
            </a:r>
            <a:r>
              <a:rPr lang="tr-TR" sz="2800" b="1" dirty="0"/>
              <a:t>olan 0°C ve 760 mm Hg bazında belirtilmektedir. </a:t>
            </a:r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Gazlarda : </a:t>
            </a:r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tr-TR" sz="2800" b="1" dirty="0"/>
              <a:t>Sıcaklık arttıkça, hacim artmakta ve buna bağlı olarak da özgül yoğunluk azalmaktadır. </a:t>
            </a:r>
          </a:p>
        </p:txBody>
      </p:sp>
    </p:spTree>
    <p:extLst>
      <p:ext uri="{BB962C8B-B14F-4D97-AF65-F5344CB8AC3E}">
        <p14:creationId xmlns:p14="http://schemas.microsoft.com/office/powerpoint/2010/main" val="219657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640871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Not</a:t>
            </a:r>
          </a:p>
          <a:p>
            <a:pPr marL="514350" indent="-514350">
              <a:lnSpc>
                <a:spcPct val="16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sz="2800" b="1" dirty="0"/>
              <a:t>Sabit sıcaklık ve basınçta saf maddelerin yoğunlukları daima sabittir. </a:t>
            </a:r>
          </a:p>
          <a:p>
            <a:pPr marL="514350" indent="-514350">
              <a:lnSpc>
                <a:spcPct val="16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tr-TR" sz="2800" b="1" dirty="0"/>
              <a:t>Aynı sıcaklık ve basınçta yoğunlukları farklı olan maddeler, kesinlikle farklı maddelerdir.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620" y="4101672"/>
            <a:ext cx="3466356" cy="2599767"/>
          </a:xfrm>
          <a:prstGeom prst="rect">
            <a:avLst/>
          </a:prstGeom>
        </p:spPr>
      </p:pic>
      <p:pic>
        <p:nvPicPr>
          <p:cNvPr id="1026" name="Picture 2" descr="Image result for eureka archimed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24" y="4258555"/>
            <a:ext cx="17145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25823" y="4816780"/>
            <a:ext cx="15824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rgbClr val="000000"/>
                </a:solidFill>
                <a:latin typeface="Linux Libertine"/>
              </a:rPr>
              <a:t>Arşimet</a:t>
            </a:r>
            <a:endParaRPr lang="tr-TR" sz="3200" b="0" i="0" dirty="0">
              <a:solidFill>
                <a:srgbClr val="000000"/>
              </a:solidFill>
              <a:effectLst/>
              <a:latin typeface="Linux Libertine"/>
            </a:endParaRPr>
          </a:p>
        </p:txBody>
      </p:sp>
    </p:spTree>
    <p:extLst>
      <p:ext uri="{BB962C8B-B14F-4D97-AF65-F5344CB8AC3E}">
        <p14:creationId xmlns:p14="http://schemas.microsoft.com/office/powerpoint/2010/main" val="278974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7800729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işlenmesinde, tanımlanmasında ayrıca; </a:t>
            </a:r>
            <a:r>
              <a:rPr lang="tr-TR" sz="2800" b="1" dirty="0">
                <a:solidFill>
                  <a:srgbClr val="00B050"/>
                </a:solidFill>
              </a:rPr>
              <a:t>sıcaklık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konsantrasyon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C00000"/>
                </a:solidFill>
              </a:rPr>
              <a:t>basınç </a:t>
            </a:r>
            <a:r>
              <a:rPr lang="tr-TR" sz="2800" b="1" dirty="0"/>
              <a:t>gibi bazı </a:t>
            </a:r>
            <a:r>
              <a:rPr lang="tr-TR" sz="2800" b="1" dirty="0">
                <a:solidFill>
                  <a:srgbClr val="FF0000"/>
                </a:solidFill>
              </a:rPr>
              <a:t>fiziksel değişkenler </a:t>
            </a:r>
            <a:r>
              <a:rPr lang="tr-TR" sz="2800" b="1" dirty="0"/>
              <a:t>de sık sık söz konusu edilmektedir.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</a:t>
            </a:r>
            <a:r>
              <a:rPr lang="tr-TR" sz="2800" b="1" dirty="0">
                <a:solidFill>
                  <a:srgbClr val="FF0000"/>
                </a:solidFill>
              </a:rPr>
              <a:t>fiziksel niteliklerine </a:t>
            </a:r>
            <a:r>
              <a:rPr lang="tr-TR" sz="2800" b="1" dirty="0"/>
              <a:t>ait değerler en doğru olarak </a:t>
            </a:r>
            <a:r>
              <a:rPr lang="tr-TR" sz="2800" b="1" dirty="0">
                <a:solidFill>
                  <a:srgbClr val="FF0000"/>
                </a:solidFill>
              </a:rPr>
              <a:t>deneysel yolla saptanabilmektedir</a:t>
            </a:r>
            <a:r>
              <a:rPr lang="tr-TR" sz="2800" b="1" dirty="0"/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8038" y="764704"/>
            <a:ext cx="3012109" cy="441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5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Yani, yoğunluk bu faktörlere bağlı olarak artar veya azalır.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0070C0"/>
                </a:solidFill>
              </a:rPr>
              <a:t>Sütteki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yüksek yağ oranı</a:t>
            </a:r>
            <a:r>
              <a:rPr lang="tr-TR" sz="2800" b="1" dirty="0"/>
              <a:t>, sütün </a:t>
            </a:r>
            <a:r>
              <a:rPr lang="tr-TR" sz="2800" b="1" dirty="0">
                <a:solidFill>
                  <a:srgbClr val="7030A0"/>
                </a:solidFill>
              </a:rPr>
              <a:t>yoğunluğunun azalmasına </a:t>
            </a:r>
            <a:r>
              <a:rPr lang="tr-TR" sz="2800" b="1" dirty="0"/>
              <a:t>neden olurken; </a:t>
            </a:r>
            <a:r>
              <a:rPr lang="tr-TR" sz="2800" b="1" dirty="0">
                <a:solidFill>
                  <a:srgbClr val="FF0000"/>
                </a:solidFill>
              </a:rPr>
              <a:t>protein, şeker ve tuz </a:t>
            </a:r>
            <a:r>
              <a:rPr lang="tr-TR" sz="2800" b="1" dirty="0"/>
              <a:t>miktarlarındaki </a:t>
            </a:r>
            <a:r>
              <a:rPr lang="tr-TR" sz="2800" b="1" dirty="0">
                <a:solidFill>
                  <a:srgbClr val="0070C0"/>
                </a:solidFill>
              </a:rPr>
              <a:t>artış </a:t>
            </a:r>
            <a:r>
              <a:rPr lang="tr-TR" sz="2800" b="1" dirty="0"/>
              <a:t>sütün </a:t>
            </a:r>
            <a:r>
              <a:rPr lang="tr-TR" sz="2800" b="1" dirty="0">
                <a:solidFill>
                  <a:srgbClr val="7030A0"/>
                </a:solidFill>
              </a:rPr>
              <a:t>yoğunluğunu arttırır</a:t>
            </a:r>
            <a:r>
              <a:rPr lang="tr-TR" sz="2800" b="1" dirty="0"/>
              <a:t>. </a:t>
            </a:r>
          </a:p>
        </p:txBody>
      </p:sp>
      <p:pic>
        <p:nvPicPr>
          <p:cNvPr id="5122" name="Picture 2" descr="Related image">
            <a:extLst>
              <a:ext uri="{FF2B5EF4-FFF2-40B4-BE49-F238E27FC236}">
                <a16:creationId xmlns:a16="http://schemas.microsoft.com/office/drawing/2014/main" id="{4721FDD0-2CBD-4B10-A6E8-4CC28A17D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020" y="3986552"/>
            <a:ext cx="3955098" cy="247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DC736A55-0429-43F9-97BA-71B910E4BB29}"/>
              </a:ext>
            </a:extLst>
          </p:cNvPr>
          <p:cNvSpPr/>
          <p:nvPr/>
        </p:nvSpPr>
        <p:spPr>
          <a:xfrm>
            <a:off x="914163" y="4406912"/>
            <a:ext cx="7045058" cy="1631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B0F0"/>
                </a:solidFill>
                <a:latin typeface="verdana" panose="020B0604030504040204" pitchFamily="34" charset="0"/>
              </a:rPr>
              <a:t>Süt yoğunlukları: </a:t>
            </a:r>
          </a:p>
          <a:p>
            <a:r>
              <a:rPr lang="tr-TR" sz="2000" dirty="0">
                <a:solidFill>
                  <a:srgbClr val="000000"/>
                </a:solidFill>
                <a:latin typeface="verdana" panose="020B0604030504040204" pitchFamily="34" charset="0"/>
              </a:rPr>
              <a:t>İnek sütlerinde özgül ağırlık 1.028 - 1.37 arasında Koyun sütlerinde özgül ağırlık 1.033 - 1.042 arasında Keçi sütlerinde özgül ağırlık 1.032 - 1.040 arasında Manda sütlerinde özgül ağırlık 1.028 - 1.038 arasında</a:t>
            </a:r>
            <a:endParaRPr lang="tr-TR" sz="2000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ADF0BB1C-A207-4FEC-8727-F7661F4C5FFE}"/>
              </a:ext>
            </a:extLst>
          </p:cNvPr>
          <p:cNvSpPr/>
          <p:nvPr/>
        </p:nvSpPr>
        <p:spPr>
          <a:xfrm>
            <a:off x="8405244" y="5576463"/>
            <a:ext cx="12538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verdana" panose="020B0604030504040204" pitchFamily="34" charset="0"/>
              </a:rPr>
              <a:t>0,973 litre</a:t>
            </a:r>
            <a:endParaRPr lang="tr-TR" sz="1600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205785A-CD40-4581-AD43-44ED2FD457B5}"/>
              </a:ext>
            </a:extLst>
          </p:cNvPr>
          <p:cNvSpPr/>
          <p:nvPr/>
        </p:nvSpPr>
        <p:spPr>
          <a:xfrm>
            <a:off x="10313568" y="5576463"/>
            <a:ext cx="11015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rgbClr val="000000"/>
                </a:solidFill>
                <a:latin typeface="verdana" panose="020B0604030504040204" pitchFamily="34" charset="0"/>
              </a:rPr>
              <a:t>1,028 kg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8921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rgbClr val="00B050"/>
                </a:solidFill>
              </a:rPr>
              <a:t>YOĞUNLUK - </a:t>
            </a:r>
            <a:r>
              <a:rPr lang="tr-TR" sz="3200" b="1" dirty="0">
                <a:solidFill>
                  <a:srgbClr val="FF0000"/>
                </a:solidFill>
              </a:rPr>
              <a:t>Yoğunluğun Türleri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Ancak gıdaların yoğunluğu üzerinde başka faktörler de rol oynamaktadır.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meyve ve sebzelerin </a:t>
            </a:r>
            <a:r>
              <a:rPr lang="tr-TR" sz="2800" b="1" dirty="0"/>
              <a:t>içerdiği </a:t>
            </a:r>
            <a:r>
              <a:rPr lang="tr-TR" sz="2800" b="1" dirty="0">
                <a:solidFill>
                  <a:srgbClr val="FF0000"/>
                </a:solidFill>
              </a:rPr>
              <a:t>hücreler arası </a:t>
            </a:r>
            <a:r>
              <a:rPr lang="tr-TR" sz="2800" b="1" dirty="0"/>
              <a:t>ve diğer </a:t>
            </a:r>
            <a:r>
              <a:rPr lang="tr-TR" sz="2800" b="1" dirty="0">
                <a:solidFill>
                  <a:srgbClr val="FF0000"/>
                </a:solidFill>
              </a:rPr>
              <a:t>boşluklar</a:t>
            </a:r>
            <a:r>
              <a:rPr lang="tr-TR" sz="2800" b="1" dirty="0"/>
              <a:t>, bunların yoğunlukları üzerinde önemli etkiler yaparlar. </a:t>
            </a:r>
          </a:p>
        </p:txBody>
      </p:sp>
    </p:spTree>
    <p:extLst>
      <p:ext uri="{BB962C8B-B14F-4D97-AF65-F5344CB8AC3E}">
        <p14:creationId xmlns:p14="http://schemas.microsoft.com/office/powerpoint/2010/main" val="47230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İşte bu nedenle içerdiği çözünebilir maddeler nedeniyle, yoğunluklarının sudan daha fazla olması beklenen birçok meyve ve sebzenin yoğunluğu</a:t>
            </a:r>
            <a:r>
              <a:rPr lang="tr-TR" sz="2800" b="1" dirty="0">
                <a:solidFill>
                  <a:srgbClr val="FF0000"/>
                </a:solidFill>
              </a:rPr>
              <a:t>, suyun yoğunluğundan daha düşüktür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Gıdaların yoğunluğu </a:t>
            </a:r>
            <a:r>
              <a:rPr lang="tr-TR" sz="2800" b="1" dirty="0">
                <a:solidFill>
                  <a:srgbClr val="FF0000"/>
                </a:solidFill>
              </a:rPr>
              <a:t>üç farklı yoğunluk kavramı </a:t>
            </a:r>
            <a:r>
              <a:rPr lang="tr-TR" sz="2800" b="1" dirty="0"/>
              <a:t>ile ifade edilmektedir. </a:t>
            </a:r>
          </a:p>
        </p:txBody>
      </p:sp>
      <p:pic>
        <p:nvPicPr>
          <p:cNvPr id="1026" name="Picture 2" descr="density ile ilgili gÃ¶rsel sonucu">
            <a:extLst>
              <a:ext uri="{FF2B5EF4-FFF2-40B4-BE49-F238E27FC236}">
                <a16:creationId xmlns:a16="http://schemas.microsoft.com/office/drawing/2014/main" id="{F4D9E845-4D63-4816-B214-37289038B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950" y="4067181"/>
            <a:ext cx="4176713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2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05064"/>
            <a:ext cx="10157354" cy="26642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 kavramlar arasındaki </a:t>
            </a:r>
            <a:r>
              <a:rPr lang="tr-TR" sz="2800" b="1" dirty="0">
                <a:solidFill>
                  <a:srgbClr val="FF0000"/>
                </a:solidFill>
              </a:rPr>
              <a:t>temel farklılık</a:t>
            </a:r>
            <a:r>
              <a:rPr lang="tr-TR" sz="2800" b="1" dirty="0"/>
              <a:t>, maddenin hacmine etki eden </a:t>
            </a:r>
            <a:r>
              <a:rPr lang="tr-TR" sz="2800" b="1" dirty="0">
                <a:solidFill>
                  <a:srgbClr val="FF0000"/>
                </a:solidFill>
              </a:rPr>
              <a:t>boşlukların miktarından </a:t>
            </a:r>
            <a:r>
              <a:rPr lang="tr-TR" sz="2800" b="1" dirty="0"/>
              <a:t>kaynaklanmaktadır.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89534725"/>
              </p:ext>
            </p:extLst>
          </p:nvPr>
        </p:nvGraphicFramePr>
        <p:xfrm>
          <a:off x="1989956" y="188640"/>
          <a:ext cx="8125883" cy="3891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30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rgbClr val="00B050"/>
                </a:solidFill>
              </a:rPr>
              <a:t>YOĞUNLUK - </a:t>
            </a:r>
            <a:r>
              <a:rPr lang="tr-TR" sz="3200" b="1" dirty="0">
                <a:solidFill>
                  <a:srgbClr val="FF0000"/>
                </a:solidFill>
              </a:rPr>
              <a:t>Yoğunluğun Türleri - </a:t>
            </a:r>
            <a:r>
              <a:rPr lang="tr-TR" sz="3200" b="1" dirty="0"/>
              <a:t>Katı yoğunluğu </a:t>
            </a:r>
            <a:endParaRPr lang="tr-TR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/>
                        <m:t>Kat</m:t>
                      </m:r>
                      <m:r>
                        <m:rPr>
                          <m:nor/>
                        </m:rPr>
                        <a:rPr lang="tr-TR" sz="2800" b="1" dirty="0"/>
                        <m:t>ı </m:t>
                      </m:r>
                      <m:r>
                        <m:rPr>
                          <m:nor/>
                        </m:rPr>
                        <a:rPr lang="tr-TR" sz="2800" b="1" dirty="0"/>
                        <m:t>yo</m:t>
                      </m:r>
                      <m:r>
                        <m:rPr>
                          <m:nor/>
                        </m:rPr>
                        <a:rPr lang="tr-TR" sz="2800" b="1" dirty="0"/>
                        <m:t>ğ</m:t>
                      </m:r>
                      <m:r>
                        <m:rPr>
                          <m:nor/>
                        </m:rPr>
                        <a:rPr lang="tr-TR" sz="2800" b="1" dirty="0"/>
                        <m:t>unlu</m:t>
                      </m:r>
                      <m:r>
                        <m:rPr>
                          <m:nor/>
                        </m:rPr>
                        <a:rPr lang="tr-TR" sz="2800" b="1" dirty="0"/>
                        <m:t>ğ</m:t>
                      </m:r>
                      <m:r>
                        <m:rPr>
                          <m:nor/>
                        </m:rPr>
                        <a:rPr lang="tr-TR" sz="2800" b="1" dirty="0"/>
                        <m:t>u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=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Maddenin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k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tlesi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Maddenin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hacmi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(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m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bo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ş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luklar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hari</m:t>
                          </m:r>
                          <m:r>
                            <m:rPr>
                              <m:nor/>
                            </m:rPr>
                            <a:rPr lang="tr-TR" sz="2800" b="1" dirty="0" smtClean="0">
                              <a:solidFill>
                                <a:srgbClr val="FF0000"/>
                              </a:solidFill>
                            </a:rPr>
                            <m:t>ç)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112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Yağ ve tuz dışındaki birçok gıda bileşeninin katı yoğunluğu </a:t>
            </a:r>
            <a:r>
              <a:rPr lang="tr-TR" sz="2800" b="1" dirty="0">
                <a:solidFill>
                  <a:srgbClr val="00B0F0"/>
                </a:solidFill>
              </a:rPr>
              <a:t>1.4-1.6 g/cm</a:t>
            </a:r>
            <a:r>
              <a:rPr lang="tr-TR" sz="2800" b="1" baseline="30000" dirty="0">
                <a:solidFill>
                  <a:srgbClr val="00B0F0"/>
                </a:solidFill>
              </a:rPr>
              <a:t>3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(1400 - 1600 kg/m</a:t>
            </a:r>
            <a:r>
              <a:rPr lang="tr-TR" sz="2800" b="1" baseline="30000" dirty="0"/>
              <a:t>3</a:t>
            </a:r>
            <a:r>
              <a:rPr lang="tr-TR" sz="2800" b="1" dirty="0"/>
              <a:t>), arasındadır.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Hangi yoğunluktan </a:t>
            </a:r>
            <a:r>
              <a:rPr lang="tr-TR" sz="2800" b="1" dirty="0"/>
              <a:t>söz edildiğinin </a:t>
            </a:r>
            <a:r>
              <a:rPr lang="tr-TR" sz="2800" b="1" dirty="0">
                <a:solidFill>
                  <a:srgbClr val="FF0000"/>
                </a:solidFill>
              </a:rPr>
              <a:t>belirsiz</a:t>
            </a:r>
            <a:r>
              <a:rPr lang="tr-TR" sz="2800" b="1" dirty="0"/>
              <a:t> olduğu durumlarda, verilen yoğunluğun "</a:t>
            </a:r>
            <a:r>
              <a:rPr lang="tr-TR" sz="2800" b="1" dirty="0">
                <a:solidFill>
                  <a:srgbClr val="FF0000"/>
                </a:solidFill>
              </a:rPr>
              <a:t>katı yoğunluk</a:t>
            </a:r>
            <a:r>
              <a:rPr lang="tr-TR" sz="2800" b="1" dirty="0"/>
              <a:t>" olduğu </a:t>
            </a:r>
            <a:r>
              <a:rPr lang="tr-TR" sz="2800" b="1" dirty="0">
                <a:solidFill>
                  <a:srgbClr val="FF0000"/>
                </a:solidFill>
              </a:rPr>
              <a:t>varsayılır</a:t>
            </a:r>
            <a:r>
              <a:rPr lang="tr-TR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868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Bazı gıda bileşenlerinin katı yoğunlukları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702900"/>
              </p:ext>
            </p:extLst>
          </p:nvPr>
        </p:nvGraphicFramePr>
        <p:xfrm>
          <a:off x="1629916" y="1268760"/>
          <a:ext cx="8125884" cy="50292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62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2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400" dirty="0"/>
                        <a:t>Bileşen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dirty="0"/>
                        <a:t>Yoğunluk</a:t>
                      </a:r>
                      <a:r>
                        <a:rPr lang="tr-TR" sz="2400" baseline="0" dirty="0"/>
                        <a:t> (g/cm</a:t>
                      </a:r>
                      <a:r>
                        <a:rPr lang="tr-TR" sz="2400" baseline="30000" dirty="0"/>
                        <a:t>3</a:t>
                      </a:r>
                      <a:r>
                        <a:rPr lang="tr-TR" sz="2400" baseline="0" dirty="0"/>
                        <a:t>)</a:t>
                      </a:r>
                      <a:endParaRPr lang="tr-T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 err="1"/>
                        <a:t>Glukoz</a:t>
                      </a:r>
                      <a:endParaRPr lang="tr-T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/>
                        <a:t>1,56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/>
                        <a:t>Sakaroz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/>
                        <a:t>1,59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/>
                        <a:t>Nişasta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/>
                        <a:t>1,50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/>
                        <a:t>Selüloz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/>
                        <a:t>1,27-1,61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/>
                        <a:t>Protein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/>
                        <a:t>1,4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/>
                        <a:t>Sitrik asit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/>
                        <a:t>1,54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FF0000"/>
                          </a:solidFill>
                        </a:rPr>
                        <a:t>Yağ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FF0000"/>
                          </a:solidFill>
                        </a:rPr>
                        <a:t>0,90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/>
                        <a:t>Tuz (mutfak)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solidFill>
                            <a:srgbClr val="FF0000"/>
                          </a:solidFill>
                        </a:rPr>
                        <a:t>2,16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/>
                        <a:t>Su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/>
                        <a:t>1,00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dirty="0"/>
                        <a:t>Etil</a:t>
                      </a:r>
                      <a:r>
                        <a:rPr lang="tr-TR" sz="2400" b="1" baseline="0" dirty="0"/>
                        <a:t> alkol</a:t>
                      </a:r>
                      <a:endParaRPr lang="tr-T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/>
                        <a:t>0,79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268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rgbClr val="00B050"/>
                </a:solidFill>
              </a:rPr>
              <a:t>YOĞUNLUK - </a:t>
            </a:r>
            <a:r>
              <a:rPr lang="tr-TR" sz="3200" b="1" dirty="0">
                <a:solidFill>
                  <a:srgbClr val="FF0000"/>
                </a:solidFill>
              </a:rPr>
              <a:t>Yoğunluğun Türleri –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3000" b="1" dirty="0">
                <a:solidFill>
                  <a:srgbClr val="00B050"/>
                </a:solidFill>
              </a:rPr>
              <a:t>Partikül yoğunluğu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/>
                        <m:t>Partik</m:t>
                      </m:r>
                      <m:r>
                        <m:rPr>
                          <m:nor/>
                        </m:rPr>
                        <a:rPr lang="tr-TR" sz="2800" b="1" dirty="0"/>
                        <m:t>ü</m:t>
                      </m:r>
                      <m:r>
                        <m:rPr>
                          <m:nor/>
                        </m:rPr>
                        <a:rPr lang="tr-TR" sz="2800" b="1" dirty="0"/>
                        <m:t>l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yo</m:t>
                      </m:r>
                      <m:r>
                        <m:rPr>
                          <m:nor/>
                        </m:rPr>
                        <a:rPr lang="tr-TR" sz="2800" b="1" dirty="0"/>
                        <m:t>ğ</m:t>
                      </m:r>
                      <m:r>
                        <m:rPr>
                          <m:nor/>
                        </m:rPr>
                        <a:rPr lang="tr-TR" sz="2800" b="1" dirty="0"/>
                        <m:t>unlu</m:t>
                      </m:r>
                      <m:r>
                        <m:rPr>
                          <m:nor/>
                        </m:rPr>
                        <a:rPr lang="tr-TR" sz="2800" b="1" dirty="0"/>
                        <m:t>ğ</m:t>
                      </m:r>
                      <m:r>
                        <m:rPr>
                          <m:nor/>
                        </m:rPr>
                        <a:rPr lang="tr-TR" sz="2800" b="1" dirty="0"/>
                        <m:t>u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 = 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Maddenin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k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tlesi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 </m:t>
                          </m:r>
                        </m:num>
                        <m:den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tr-TR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Maddenin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hacmi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 (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Partik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ü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i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ç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i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bo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ş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luklar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FF0000"/>
                                    </a:solidFill>
                                  </a:rPr>
                                  <m:t>dahil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,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partik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ü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ller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aras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ı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bo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ş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luklar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hari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 smtClean="0">
                                    <a:solidFill>
                                      <a:srgbClr val="7030A0"/>
                                    </a:solidFill>
                                  </a:rPr>
                                  <m:t>ç)</m:t>
                                </m:r>
                              </m:e>
                            </m:mr>
                          </m:m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4" descr="Ä°lgili resim">
            <a:extLst>
              <a:ext uri="{FF2B5EF4-FFF2-40B4-BE49-F238E27FC236}">
                <a16:creationId xmlns:a16="http://schemas.microsoft.com/office/drawing/2014/main" id="{DF991D86-B336-4137-8CF0-63892BAFE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252" y="4581128"/>
            <a:ext cx="302596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741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rgbClr val="00B050"/>
                </a:solidFill>
              </a:rPr>
              <a:t>YOĞUNLUK - </a:t>
            </a:r>
            <a:r>
              <a:rPr lang="tr-TR" sz="3200" b="1" dirty="0">
                <a:solidFill>
                  <a:srgbClr val="FF0000"/>
                </a:solidFill>
              </a:rPr>
              <a:t>Yoğunluğun Türleri - </a:t>
            </a:r>
            <a:r>
              <a:rPr lang="tr-TR" sz="3200" b="1" dirty="0"/>
              <a:t>Kitle yoğunluğu </a:t>
            </a:r>
            <a:endParaRPr lang="tr-TR" sz="30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Kitle yoğunluğu (dökme yoğunluk)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i="0" dirty="0" smtClean="0"/>
                        <m:t>Kitle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yo</m:t>
                      </m:r>
                      <m:r>
                        <m:rPr>
                          <m:nor/>
                        </m:rPr>
                        <a:rPr lang="tr-TR" sz="2800" b="1" dirty="0"/>
                        <m:t>ğ</m:t>
                      </m:r>
                      <m:r>
                        <m:rPr>
                          <m:nor/>
                        </m:rPr>
                        <a:rPr lang="tr-TR" sz="2800" b="1" dirty="0"/>
                        <m:t>unlu</m:t>
                      </m:r>
                      <m:r>
                        <m:rPr>
                          <m:nor/>
                        </m:rPr>
                        <a:rPr lang="tr-TR" sz="2800" b="1" dirty="0"/>
                        <m:t>ğ</m:t>
                      </m:r>
                      <m:r>
                        <m:rPr>
                          <m:nor/>
                        </m:rPr>
                        <a:rPr lang="tr-TR" sz="2800" b="1" dirty="0"/>
                        <m:t>u</m:t>
                      </m:r>
                      <m:r>
                        <m:rPr>
                          <m:nor/>
                        </m:rPr>
                        <a:rPr lang="tr-TR" sz="2800" b="1" dirty="0"/>
                        <m:t>=</m:t>
                      </m:r>
                      <m:f>
                        <m:fPr>
                          <m:ctrlPr>
                            <a:rPr lang="tr-TR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Maddenin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k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tlesi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 </m:t>
                          </m:r>
                        </m:num>
                        <m:den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tr-TR" sz="2800" b="1" i="1" dirty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Maddenin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hacmi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 (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Partik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ü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l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i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ç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i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i="0" dirty="0" smtClean="0"/>
                                  <m:t>ve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i="0" dirty="0" smtClean="0"/>
                                  <m:t> 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partik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ü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ller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aras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ı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i="0" dirty="0" smtClean="0"/>
                                  <m:t>t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i="0" dirty="0" smtClean="0"/>
                                  <m:t>ü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i="0" dirty="0" smtClean="0"/>
                                  <m:t>m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i="0" dirty="0" smtClean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bo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ş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luklar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i="0" dirty="0" smtClean="0"/>
                                  <m:t>da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h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i="0" dirty="0" smtClean="0"/>
                                  <m:t>il</m:t>
                                </m:r>
                                <m:r>
                                  <m:rPr>
                                    <m:nor/>
                                  </m:rPr>
                                  <a:rPr lang="tr-TR" sz="2800" b="1" dirty="0"/>
                                  <m:t>)</m:t>
                                </m:r>
                              </m:e>
                            </m:mr>
                          </m:m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>
                    <a:solidFill>
                      <a:srgbClr val="00B050"/>
                    </a:solidFill>
                  </a:rPr>
                  <a:t>Gıda maddesinde bulunan boşluklar</a:t>
                </a:r>
                <a:r>
                  <a:rPr lang="tr-TR" sz="2800" b="1" dirty="0"/>
                  <a:t>, "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porozite</a:t>
                </a:r>
                <a:r>
                  <a:rPr lang="tr-TR" sz="2800" b="1" dirty="0"/>
                  <a:t>" olarak adlandırılan değerin hesaplanmasıyla belirlenebilmektedir.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density of bulk grain ile ilgili gÃ¶rsel sonucu">
            <a:extLst>
              <a:ext uri="{FF2B5EF4-FFF2-40B4-BE49-F238E27FC236}">
                <a16:creationId xmlns:a16="http://schemas.microsoft.com/office/drawing/2014/main" id="{B9D31E10-D9F4-492B-8324-683FC2340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692" y="1196752"/>
            <a:ext cx="2806874" cy="16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552093"/>
      </p:ext>
    </p:extLst>
  </p:cSld>
  <p:clrMapOvr>
    <a:masterClrMapping/>
  </p:clrMapOvr>
  <p:transition spd="slow">
    <p:comb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260648"/>
                <a:ext cx="10157354" cy="640871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Porozite</a:t>
                </a:r>
                <a:r>
                  <a:rPr lang="tr-TR" sz="2800" b="1" dirty="0"/>
                  <a:t>, katı materyal tarafından doldurulamayan hacim olarak adlandırılır ve aşağıdaki eşitliklerle hesaplanır.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/>
                        <m:t>Porozite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 = 1− 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Kitle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yo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unlu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Kat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ı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yo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unlu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Partik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ü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ller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aras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ı </m:t>
                      </m:r>
                      <m:r>
                        <m:rPr>
                          <m:nor/>
                        </m:rP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m:t>porozite</m:t>
                      </m:r>
                      <m:r>
                        <m:rPr>
                          <m:nor/>
                        </m:rPr>
                        <a:rPr lang="tr-TR" sz="2800" b="1" i="0" dirty="0" smtClean="0">
                          <a:solidFill>
                            <a:srgbClr val="FF00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= 1− 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Kitle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yo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unlu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Pa</m:t>
                          </m:r>
                          <m:r>
                            <m:rPr>
                              <m:nor/>
                            </m:rPr>
                            <a:rPr lang="tr-TR" sz="2800" b="1" i="0" dirty="0" smtClean="0"/>
                            <m:t>r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tik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ü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l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yo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unlu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 </m:t>
                          </m:r>
                        </m:den>
                      </m:f>
                      <m:r>
                        <m:rPr>
                          <m:nor/>
                        </m:rPr>
                        <a:rPr lang="tr-TR" sz="2800" b="1" i="0" dirty="0" smtClean="0"/>
                        <m:t> </m:t>
                      </m:r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260648"/>
                <a:ext cx="10157354" cy="6408712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617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218"/>
            <a:ext cx="10157354" cy="630914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 aşağıda örnekleri verildiği gibi, </a:t>
            </a:r>
            <a:r>
              <a:rPr lang="tr-TR" sz="2800" b="1" dirty="0">
                <a:solidFill>
                  <a:srgbClr val="FF0000"/>
                </a:solidFill>
              </a:rPr>
              <a:t>geliştirilmiş bazı eşitlikler</a:t>
            </a:r>
            <a:r>
              <a:rPr lang="tr-TR" sz="2800" b="1" dirty="0"/>
              <a:t>, bu değerlerin yaklaşık olarak hesaplanmasına olanak vermektedir.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Literatürde birçok gıdanın, </a:t>
            </a:r>
            <a:r>
              <a:rPr lang="tr-TR" sz="2800" b="1" dirty="0">
                <a:solidFill>
                  <a:srgbClr val="FF0000"/>
                </a:solidFill>
              </a:rPr>
              <a:t>hem deneysel </a:t>
            </a:r>
            <a:r>
              <a:rPr lang="tr-TR" sz="2800" b="1" dirty="0"/>
              <a:t>yolla saptanmış </a:t>
            </a:r>
            <a:r>
              <a:rPr lang="tr-TR" sz="2800" b="1" dirty="0">
                <a:solidFill>
                  <a:srgbClr val="FF0000"/>
                </a:solidFill>
              </a:rPr>
              <a:t>hem de geliştirilmiş eşitliklerle </a:t>
            </a:r>
            <a:r>
              <a:rPr lang="tr-TR" sz="2800" b="1" dirty="0"/>
              <a:t>hesaplanmış olan </a:t>
            </a:r>
            <a:r>
              <a:rPr lang="tr-TR" sz="2800" b="1" dirty="0">
                <a:solidFill>
                  <a:srgbClr val="00B0F0"/>
                </a:solidFill>
              </a:rPr>
              <a:t>fiziksel özelliklerine </a:t>
            </a:r>
            <a:r>
              <a:rPr lang="tr-TR" sz="2800" b="1" dirty="0"/>
              <a:t>ilişkin değerler bulunabilmektedir. </a:t>
            </a:r>
          </a:p>
        </p:txBody>
      </p:sp>
    </p:spTree>
    <p:extLst>
      <p:ext uri="{BB962C8B-B14F-4D97-AF65-F5344CB8AC3E}">
        <p14:creationId xmlns:p14="http://schemas.microsoft.com/office/powerpoint/2010/main" val="180522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Not </a:t>
            </a:r>
            <a:r>
              <a:rPr lang="tr-TR" sz="2800" b="1" dirty="0"/>
              <a:t>: "</a:t>
            </a:r>
            <a:r>
              <a:rPr lang="tr-TR" sz="2800" b="1" dirty="0" err="1">
                <a:solidFill>
                  <a:srgbClr val="FF0000"/>
                </a:solidFill>
              </a:rPr>
              <a:t>Porozite</a:t>
            </a:r>
            <a:r>
              <a:rPr lang="tr-TR" sz="2800" b="1" dirty="0"/>
              <a:t>" tüm boşlukları tanımlarken, "</a:t>
            </a:r>
            <a:r>
              <a:rPr lang="tr-TR" sz="2800" b="1" dirty="0">
                <a:solidFill>
                  <a:srgbClr val="FF0000"/>
                </a:solidFill>
              </a:rPr>
              <a:t>partiküller arası </a:t>
            </a:r>
            <a:r>
              <a:rPr lang="tr-TR" sz="2800" b="1" dirty="0" err="1">
                <a:solidFill>
                  <a:srgbClr val="FF0000"/>
                </a:solidFill>
              </a:rPr>
              <a:t>porozite</a:t>
            </a:r>
            <a:r>
              <a:rPr lang="tr-TR" sz="2800" b="1" dirty="0"/>
              <a:t>" ise, sadece partiküller arasındaki boşlukları tanımlar. </a:t>
            </a:r>
          </a:p>
        </p:txBody>
      </p:sp>
      <p:pic>
        <p:nvPicPr>
          <p:cNvPr id="6146" name="Picture 2" descr="Related image">
            <a:extLst>
              <a:ext uri="{FF2B5EF4-FFF2-40B4-BE49-F238E27FC236}">
                <a16:creationId xmlns:a16="http://schemas.microsoft.com/office/drawing/2014/main" id="{B8CB243A-798B-4A5C-B732-E8F1B022B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767" y="2664326"/>
            <a:ext cx="4998667" cy="374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Ä±ndÄ±k yoÄunluÄu ile ilgili gÃ¶rsel sonucu">
            <a:extLst>
              <a:ext uri="{FF2B5EF4-FFF2-40B4-BE49-F238E27FC236}">
                <a16:creationId xmlns:a16="http://schemas.microsoft.com/office/drawing/2014/main" id="{717EA4EF-5E41-4C4A-8AA9-23DA41D5AF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0"/>
          <a:stretch/>
        </p:blipFill>
        <p:spPr bwMode="auto">
          <a:xfrm>
            <a:off x="710479" y="2664326"/>
            <a:ext cx="5875159" cy="371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88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rgbClr val="00B050"/>
                </a:solidFill>
              </a:rPr>
              <a:t>YOĞUNLUK - </a:t>
            </a:r>
            <a:r>
              <a:rPr lang="tr-TR" sz="2800" b="1" dirty="0"/>
              <a:t>Bağıl Yoğunluk (</a:t>
            </a:r>
            <a:r>
              <a:rPr lang="en-US" sz="2800" b="1" dirty="0"/>
              <a:t>Specific gravity</a:t>
            </a:r>
            <a:r>
              <a:rPr lang="tr-TR" sz="2800" b="1" dirty="0"/>
              <a:t>, </a:t>
            </a:r>
            <a:r>
              <a:rPr lang="tr-TR" sz="2800" b="1" dirty="0" err="1"/>
              <a:t>sp</a:t>
            </a:r>
            <a:r>
              <a:rPr lang="tr-TR" sz="2800" b="1" dirty="0"/>
              <a:t>-gr) </a:t>
            </a:r>
            <a:endParaRPr lang="tr-TR" sz="2800" b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Bir maddenin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bağıl yoğunluğu</a:t>
                </a:r>
                <a:r>
                  <a:rPr lang="tr-TR" sz="2800" b="1" dirty="0"/>
                  <a:t>, katı yoğunluğunun,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4°C'deki saf suyun yoğunluğuna </a:t>
                </a:r>
                <a:r>
                  <a:rPr lang="tr-TR" sz="2800" b="1" dirty="0"/>
                  <a:t>oranıdır.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Su, 4°C‘deyken en yüksek yoğunluğa sahiptir (1000 kg/m</a:t>
                </a:r>
                <a:r>
                  <a:rPr lang="tr-TR" sz="2800" b="1" baseline="30000" dirty="0"/>
                  <a:t>3</a:t>
                </a:r>
                <a:r>
                  <a:rPr lang="tr-TR" sz="2800" b="1" dirty="0"/>
                  <a:t> veya 1 g/cm</a:t>
                </a:r>
                <a:r>
                  <a:rPr lang="tr-TR" sz="2800" b="1" baseline="30000" dirty="0"/>
                  <a:t>3</a:t>
                </a:r>
                <a:r>
                  <a:rPr lang="tr-TR" sz="2800" b="1" dirty="0"/>
                  <a:t>). 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</a:pPr>
                <a:r>
                  <a:rPr lang="tr-TR" sz="2800" b="1" dirty="0"/>
                  <a:t>Bağıl yoğunluk, aşağıdaki eşitlikle hesaplanır.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/>
                        <m:t>Ba</m:t>
                      </m:r>
                      <m:r>
                        <m:rPr>
                          <m:nor/>
                        </m:rPr>
                        <a:rPr lang="tr-TR" sz="2800" b="1" dirty="0"/>
                        <m:t>ğı</m:t>
                      </m:r>
                      <m:r>
                        <m:rPr>
                          <m:nor/>
                        </m:rPr>
                        <a:rPr lang="tr-TR" sz="2800" b="1" dirty="0"/>
                        <m:t>l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yo</m:t>
                      </m:r>
                      <m:r>
                        <m:rPr>
                          <m:nor/>
                        </m:rPr>
                        <a:rPr lang="tr-TR" sz="2800" b="1" dirty="0"/>
                        <m:t>ğ</m:t>
                      </m:r>
                      <m:r>
                        <m:rPr>
                          <m:nor/>
                        </m:rPr>
                        <a:rPr lang="tr-TR" sz="2800" b="1" dirty="0"/>
                        <m:t>unluk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 = 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 b="1" dirty="0"/>
                            <m:t>Maddenin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kat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ı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yo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unlu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 b="1" dirty="0"/>
                            <m:t>Suyun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ayni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s</m:t>
                          </m:r>
                          <m:r>
                            <m:rPr>
                              <m:nor/>
                            </m:rPr>
                            <a:rPr lang="tr-TR" sz="2800" b="1" i="0" dirty="0" smtClean="0"/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cakl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ı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ktaki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 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yo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unlu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ğ</m:t>
                          </m:r>
                          <m:r>
                            <m:rPr>
                              <m:nor/>
                            </m:rPr>
                            <a:rPr lang="tr-TR" sz="2800" b="1" dirty="0"/>
                            <m:t>u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701800"/>
                <a:ext cx="10157354" cy="49675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16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Bağıl yoğunluk</a:t>
            </a:r>
            <a:r>
              <a:rPr lang="tr-TR" sz="2800" b="1" dirty="0"/>
              <a:t>, yoğunlukların oranı olduğu için, </a:t>
            </a:r>
            <a:r>
              <a:rPr lang="tr-TR" sz="2800" b="1" dirty="0">
                <a:solidFill>
                  <a:srgbClr val="FF0000"/>
                </a:solidFill>
              </a:rPr>
              <a:t>birimi yoktur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Gazların</a:t>
            </a:r>
            <a:r>
              <a:rPr lang="tr-TR" sz="2800" b="1" dirty="0"/>
              <a:t> bağıl yoğunluğunun hesaplanmasında; standart olarak su yerine "</a:t>
            </a:r>
            <a:r>
              <a:rPr lang="tr-TR" sz="2800" b="1" dirty="0">
                <a:solidFill>
                  <a:srgbClr val="FF0000"/>
                </a:solidFill>
              </a:rPr>
              <a:t>kuru hava</a:t>
            </a:r>
            <a:r>
              <a:rPr lang="tr-TR" sz="2800" b="1" dirty="0"/>
              <a:t>" temel alınır.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Daha farklı bir ifadeyle, bir gazın bağıl yoğunluğu havanın yoğunluğunun kaç katı olduğunu gösterir.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Gazların hacmi basınç ve sıcaklığa göre çok fazla değiştiğinden, hem yoğunlukları hem de bağıl yoğunlukları </a:t>
            </a:r>
            <a:r>
              <a:rPr lang="tr-TR" sz="2800" b="1" dirty="0">
                <a:solidFill>
                  <a:srgbClr val="FF0000"/>
                </a:solidFill>
              </a:rPr>
              <a:t>standart koşullara </a:t>
            </a:r>
            <a:r>
              <a:rPr lang="tr-TR" sz="2800" b="1" dirty="0"/>
              <a:t>göre belirtilir.</a:t>
            </a:r>
          </a:p>
        </p:txBody>
      </p:sp>
    </p:spTree>
    <p:extLst>
      <p:ext uri="{BB962C8B-B14F-4D97-AF65-F5344CB8AC3E}">
        <p14:creationId xmlns:p14="http://schemas.microsoft.com/office/powerpoint/2010/main" val="168674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61206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Burada </a:t>
            </a:r>
            <a:r>
              <a:rPr lang="tr-TR" sz="2800" b="1" dirty="0">
                <a:solidFill>
                  <a:srgbClr val="FF0000"/>
                </a:solidFill>
              </a:rPr>
              <a:t>standart koşullar</a:t>
            </a:r>
            <a:r>
              <a:rPr lang="tr-TR" sz="2800" b="1" dirty="0"/>
              <a:t>, 0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sz="2800" b="1" dirty="0"/>
              <a:t>C sıcaklık ve 760 mm Hg basınç olarak alınmaktadır.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Standart koşullarda </a:t>
            </a:r>
            <a:r>
              <a:rPr lang="tr-TR" sz="2800" b="1" dirty="0">
                <a:solidFill>
                  <a:srgbClr val="00B0F0"/>
                </a:solidFill>
              </a:rPr>
              <a:t>kuru havanın </a:t>
            </a:r>
            <a:r>
              <a:rPr lang="tr-TR" sz="2800" b="1" dirty="0">
                <a:solidFill>
                  <a:srgbClr val="FF0000"/>
                </a:solidFill>
              </a:rPr>
              <a:t>özgül yoğunluğu </a:t>
            </a:r>
            <a:r>
              <a:rPr lang="tr-TR" sz="2800" b="1" dirty="0"/>
              <a:t>1.293 kg/m</a:t>
            </a:r>
            <a:r>
              <a:rPr lang="tr-TR" sz="2800" b="1" baseline="30000" dirty="0"/>
              <a:t>3</a:t>
            </a:r>
            <a:r>
              <a:rPr lang="tr-TR" sz="2800" b="1" dirty="0"/>
              <a:t>, bağıl yoğunluğu ise 1.0'dir. </a:t>
            </a:r>
          </a:p>
        </p:txBody>
      </p:sp>
    </p:spTree>
    <p:extLst>
      <p:ext uri="{BB962C8B-B14F-4D97-AF65-F5344CB8AC3E}">
        <p14:creationId xmlns:p14="http://schemas.microsoft.com/office/powerpoint/2010/main" val="139245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rgbClr val="00B050"/>
                </a:solidFill>
              </a:rPr>
              <a:t>YOĞUNLUK - </a:t>
            </a:r>
            <a:r>
              <a:rPr lang="tr-TR" sz="2800" b="1" dirty="0"/>
              <a:t>Özgül Hacim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Özellikle gazlarla </a:t>
            </a:r>
            <a:r>
              <a:rPr lang="tr-TR" sz="2800" b="1" dirty="0"/>
              <a:t>ilgili konularda özgül hacim çok önemli bir kavramdır.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Gazların özgür hacmi, </a:t>
            </a:r>
            <a:r>
              <a:rPr lang="tr-TR" sz="2800" b="1" dirty="0">
                <a:solidFill>
                  <a:srgbClr val="7030A0"/>
                </a:solidFill>
              </a:rPr>
              <a:t>özgül yoğunluğun tersidir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SI birim sisteminde özgül hacim, her "kg" gazın standart koşullarda "m</a:t>
            </a:r>
            <a:r>
              <a:rPr lang="tr-TR" sz="2800" b="1" baseline="30000" dirty="0"/>
              <a:t>3</a:t>
            </a:r>
            <a:r>
              <a:rPr lang="tr-TR" sz="2800" b="1" dirty="0"/>
              <a:t>" olarak hacmidir.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Buna göre; özgül hacmin </a:t>
            </a:r>
            <a:r>
              <a:rPr lang="tr-TR" sz="2800" b="1" dirty="0">
                <a:solidFill>
                  <a:srgbClr val="FF0000"/>
                </a:solidFill>
              </a:rPr>
              <a:t>m</a:t>
            </a:r>
            <a:r>
              <a:rPr lang="tr-TR" sz="2800" b="1" baseline="30000" dirty="0">
                <a:solidFill>
                  <a:srgbClr val="FF0000"/>
                </a:solidFill>
              </a:rPr>
              <a:t>3</a:t>
            </a:r>
            <a:r>
              <a:rPr lang="tr-TR" sz="2800" b="1" dirty="0">
                <a:solidFill>
                  <a:srgbClr val="FF0000"/>
                </a:solidFill>
              </a:rPr>
              <a:t>/kg'dır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9430953"/>
      </p:ext>
    </p:extLst>
  </p:cSld>
  <p:clrMapOvr>
    <a:masterClrMapping/>
  </p:clrMapOvr>
  <p:transition spd="slow">
    <p:randomBar dir="vert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260648"/>
                <a:ext cx="10157354" cy="640871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Özgül hacim aşağıdaki eşitlikle tanımlanır.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/>
                        <m:t>Ö</m:t>
                      </m:r>
                      <m:r>
                        <m:rPr>
                          <m:nor/>
                        </m:rPr>
                        <a:rPr lang="tr-TR" sz="2800" b="1" dirty="0"/>
                        <m:t>zg</m:t>
                      </m:r>
                      <m:r>
                        <m:rPr>
                          <m:nor/>
                        </m:rPr>
                        <a:rPr lang="tr-TR" sz="2800" b="1" dirty="0"/>
                        <m:t>ü</m:t>
                      </m:r>
                      <m:r>
                        <m:rPr>
                          <m:nor/>
                        </m:rPr>
                        <a:rPr lang="tr-TR" sz="2800" b="1" dirty="0"/>
                        <m:t>l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hacim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 (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v</m:t>
                      </m:r>
                      <m:r>
                        <m:rPr>
                          <m:nor/>
                        </m:rPr>
                        <a:rPr lang="tr-TR" sz="2800" b="1" i="0" dirty="0" smtClean="0"/>
                        <m:t>) = 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𝝆</m:t>
                          </m:r>
                        </m:den>
                      </m:f>
                      <m:r>
                        <m:rPr>
                          <m:nor/>
                        </m:rPr>
                        <a:rPr lang="tr-TR" sz="2800" b="1" i="0" dirty="0" smtClean="0"/>
                        <m:t> </m:t>
                      </m:r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260648"/>
                <a:ext cx="10157354" cy="6408712"/>
              </a:xfrm>
              <a:blipFill rotWithShape="0"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ar-K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247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KONSANTRASYON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Konsantrasyon, belli </a:t>
            </a:r>
            <a:r>
              <a:rPr lang="tr-TR" sz="2800" b="1" dirty="0">
                <a:solidFill>
                  <a:srgbClr val="FF0000"/>
                </a:solidFill>
              </a:rPr>
              <a:t>bir hacim </a:t>
            </a:r>
            <a:r>
              <a:rPr lang="tr-TR" sz="2800" b="1" dirty="0"/>
              <a:t>ya da </a:t>
            </a:r>
            <a:r>
              <a:rPr lang="tr-TR" sz="2800" b="1" dirty="0">
                <a:solidFill>
                  <a:srgbClr val="00B0F0"/>
                </a:solidFill>
              </a:rPr>
              <a:t>ağırlıktaki</a:t>
            </a:r>
            <a:r>
              <a:rPr lang="tr-TR" sz="2800" b="1" dirty="0"/>
              <a:t> çözeltide </a:t>
            </a:r>
            <a:r>
              <a:rPr lang="tr-TR" sz="2800" b="1" dirty="0">
                <a:solidFill>
                  <a:srgbClr val="7030A0"/>
                </a:solidFill>
              </a:rPr>
              <a:t>çözünen madde miktarının </a:t>
            </a:r>
            <a:r>
              <a:rPr lang="tr-TR" sz="2800" b="1" dirty="0"/>
              <a:t>bir ölçüsüdür.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Başlıca konsantrasyon terimleri aşağıda verilmiştir.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Molarite</a:t>
            </a:r>
            <a:r>
              <a:rPr lang="tr-TR" sz="2800" b="1" dirty="0"/>
              <a:t>, • </a:t>
            </a:r>
            <a:r>
              <a:rPr lang="tr-TR" sz="2800" b="1" dirty="0" err="1"/>
              <a:t>Normalite</a:t>
            </a:r>
            <a:r>
              <a:rPr lang="tr-TR" sz="2800" b="1" dirty="0"/>
              <a:t>, • </a:t>
            </a:r>
            <a:r>
              <a:rPr lang="tr-TR" sz="2800" b="1" dirty="0" err="1"/>
              <a:t>Molalite</a:t>
            </a:r>
            <a:r>
              <a:rPr lang="tr-TR" sz="2800" b="1" dirty="0"/>
              <a:t>, • </a:t>
            </a:r>
            <a:r>
              <a:rPr lang="tr-TR" sz="2800" b="1" dirty="0" err="1"/>
              <a:t>ppm</a:t>
            </a:r>
            <a:r>
              <a:rPr lang="tr-TR" sz="2800" b="1" dirty="0"/>
              <a:t> . • </a:t>
            </a:r>
            <a:r>
              <a:rPr lang="tr-TR" sz="2800" b="1" dirty="0" err="1"/>
              <a:t>ppb</a:t>
            </a:r>
            <a:r>
              <a:rPr lang="tr-TR" sz="2800" b="1" dirty="0"/>
              <a:t>, • Kütle fraksiyonu ve kütle oranı, • Mol fraksiyonu ve mol oranı. </a:t>
            </a:r>
          </a:p>
        </p:txBody>
      </p:sp>
    </p:spTree>
    <p:extLst>
      <p:ext uri="{BB962C8B-B14F-4D97-AF65-F5344CB8AC3E}">
        <p14:creationId xmlns:p14="http://schemas.microsoft.com/office/powerpoint/2010/main" val="298793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err="1"/>
              <a:t>ppm</a:t>
            </a:r>
            <a:r>
              <a:rPr lang="tr-TR" sz="2800" b="1" dirty="0"/>
              <a:t>, </a:t>
            </a:r>
            <a:r>
              <a:rPr lang="tr-TR" sz="2800" b="1" dirty="0" err="1"/>
              <a:t>ppb</a:t>
            </a:r>
            <a:r>
              <a:rPr lang="tr-TR" sz="2800" b="1" dirty="0"/>
              <a:t>, kütle ve mol fraksiyonu gibi konsantrasyon terimleri, </a:t>
            </a:r>
            <a:r>
              <a:rPr lang="tr-TR" sz="2800" b="1" dirty="0">
                <a:solidFill>
                  <a:srgbClr val="FF0000"/>
                </a:solidFill>
              </a:rPr>
              <a:t>sadece çözeltilerde </a:t>
            </a:r>
            <a:r>
              <a:rPr lang="tr-TR" sz="2800" b="1" dirty="0"/>
              <a:t>değil ayrıca çözelti dışındaki </a:t>
            </a:r>
            <a:r>
              <a:rPr lang="tr-TR" sz="2800" b="1" dirty="0">
                <a:solidFill>
                  <a:srgbClr val="FF0000"/>
                </a:solidFill>
              </a:rPr>
              <a:t>katı materyallerde </a:t>
            </a:r>
            <a:r>
              <a:rPr lang="tr-TR" sz="2800" b="1" dirty="0"/>
              <a:t>de kullanılmaktadır. </a:t>
            </a:r>
          </a:p>
          <a:p>
            <a:pPr>
              <a:lnSpc>
                <a:spcPct val="15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263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471164"/>
              </p:ext>
            </p:extLst>
          </p:nvPr>
        </p:nvGraphicFramePr>
        <p:xfrm>
          <a:off x="1117600" y="332656"/>
          <a:ext cx="10156825" cy="6336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053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2192</Words>
  <Application>Microsoft Office PowerPoint</Application>
  <PresentationFormat>Özel</PresentationFormat>
  <Paragraphs>249</Paragraphs>
  <Slides>65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65</vt:i4>
      </vt:variant>
    </vt:vector>
  </HeadingPairs>
  <TitlesOfParts>
    <vt:vector size="72" baseType="lpstr">
      <vt:lpstr>Arial</vt:lpstr>
      <vt:lpstr>Cambria Math</vt:lpstr>
      <vt:lpstr>Century Gothic</vt:lpstr>
      <vt:lpstr>Linux Libertine</vt:lpstr>
      <vt:lpstr>Times New Roman</vt:lpstr>
      <vt:lpstr>verdana</vt:lpstr>
      <vt:lpstr>Books 16x9</vt:lpstr>
      <vt:lpstr>Kütle ve Enerji Denklikleri Gıdaların Bazı Fiziksel Nitelikleri I</vt:lpstr>
      <vt:lpstr>Bu Hafta</vt:lpstr>
      <vt:lpstr>Giriş</vt:lpstr>
      <vt:lpstr>PowerPoint Sunusu</vt:lpstr>
      <vt:lpstr>PowerPoint Sunusu</vt:lpstr>
      <vt:lpstr>PowerPoint Sunusu</vt:lpstr>
      <vt:lpstr>KONSANTRASYON</vt:lpstr>
      <vt:lpstr>PowerPoint Sunusu</vt:lpstr>
      <vt:lpstr>PowerPoint Sunusu</vt:lpstr>
      <vt:lpstr>Hacme Dayalı Konsantrasyon Terimleri</vt:lpstr>
      <vt:lpstr>Hacme Dayalı Konsantrasyon Terimleri  Molarite veya molar konsantrasyon (M)</vt:lpstr>
      <vt:lpstr>PowerPoint Sunusu</vt:lpstr>
      <vt:lpstr>PowerPoint Sunusu</vt:lpstr>
      <vt:lpstr>PowerPoint Sunusu</vt:lpstr>
      <vt:lpstr>Hacme Dayalı Konsantrasyon Terimleri  Normalite (N)</vt:lpstr>
      <vt:lpstr>PowerPoint Sunusu</vt:lpstr>
      <vt:lpstr>PowerPoint Sunusu</vt:lpstr>
      <vt:lpstr>Hacme Dayalı Konsantrasyon Terimleri  Normalite ve molarite arasındaki ilişki</vt:lpstr>
      <vt:lpstr>Hacme Dayalı Konsantrasyon Terimleri  Kütle / Hacim oranı (%w/v)</vt:lpstr>
      <vt:lpstr>Kütleye Dayalı Konsantrasyon Terimleri</vt:lpstr>
      <vt:lpstr>Kütleye Dayalı Konsantrasyon Terimleri Molalite (m)</vt:lpstr>
      <vt:lpstr>PowerPoint Sunusu</vt:lpstr>
      <vt:lpstr>Kütleye Dayalı Konsantrasyon Terimleri parts per million (ppm)</vt:lpstr>
      <vt:lpstr>PowerPoint Sunusu</vt:lpstr>
      <vt:lpstr>PowerPoint Sunusu</vt:lpstr>
      <vt:lpstr>Kütleye Dayalı Konsantrasyon Terimleri parts per bilion (ppb)</vt:lpstr>
      <vt:lpstr>PowerPoint Sunusu</vt:lpstr>
      <vt:lpstr>Kütleye Dayalı Konsantrasyon Terimleri  Kütle / Kütle oranı (%w/w)</vt:lpstr>
      <vt:lpstr>Kütleye Dayalı Konsantrasyon Terimleri  Briks derecesi (°Brix, 'Briks, °Bx)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2.5 </vt:lpstr>
      <vt:lpstr>Örnek 2.5 -Çözüm</vt:lpstr>
      <vt:lpstr>PowerPoint Sunusu</vt:lpstr>
      <vt:lpstr>PowerPoint Sunusu</vt:lpstr>
      <vt:lpstr>Birimsiz Konsantrasyon Terimleri</vt:lpstr>
      <vt:lpstr>Birimsiz Konsantrasyon Terimleri  Kütle Fraksiyonu ve Kütle Oranı</vt:lpstr>
      <vt:lpstr>Birimsiz Konsantrasyon Terimleri  Mol Fraksiyonu ve Mol Oranı</vt:lpstr>
      <vt:lpstr>YOĞUNLUK</vt:lpstr>
      <vt:lpstr>YOĞUNLUK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YOĞUNLUK - Yoğunluğun Türleri </vt:lpstr>
      <vt:lpstr>PowerPoint Sunusu</vt:lpstr>
      <vt:lpstr>PowerPoint Sunusu</vt:lpstr>
      <vt:lpstr>YOĞUNLUK - Yoğunluğun Türleri - Katı yoğunluğu </vt:lpstr>
      <vt:lpstr>PowerPoint Sunusu</vt:lpstr>
      <vt:lpstr>PowerPoint Sunusu</vt:lpstr>
      <vt:lpstr>YOĞUNLUK - Yoğunluğun Türleri –  Partikül yoğunluğu</vt:lpstr>
      <vt:lpstr>YOĞUNLUK - Yoğunluğun Türleri - Kitle yoğunluğu </vt:lpstr>
      <vt:lpstr>PowerPoint Sunusu</vt:lpstr>
      <vt:lpstr>PowerPoint Sunusu</vt:lpstr>
      <vt:lpstr>YOĞUNLUK - Bağıl Yoğunluk (Specific gravity, sp-gr) </vt:lpstr>
      <vt:lpstr>PowerPoint Sunusu</vt:lpstr>
      <vt:lpstr>PowerPoint Sunusu</vt:lpstr>
      <vt:lpstr>YOĞUNLUK - Özgül Hacim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2019-03-05T05:53:48Z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